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3" r:id="rId3"/>
    <p:sldId id="257" r:id="rId4"/>
    <p:sldId id="284" r:id="rId5"/>
    <p:sldId id="267" r:id="rId6"/>
    <p:sldId id="268" r:id="rId7"/>
    <p:sldId id="285" r:id="rId8"/>
    <p:sldId id="286" r:id="rId9"/>
    <p:sldId id="287"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94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DB8C4-F75B-435A-AE87-398A4D1A219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7952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FE6F5-6DFB-4AEC-80C8-570B385F6AF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065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62080-3591-4AC8-B11C-7850F6F41D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9845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94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45040E-8FD8-450F-AE7C-D72D83CB8E1E}" type="slidenum">
              <a:rPr lang="en-US" altLang="en-US"/>
              <a:pPr>
                <a:defRPr/>
              </a:pPr>
              <a:t>‹#›</a:t>
            </a:fld>
            <a:endParaRPr lang="en-US" altLang="en-US"/>
          </a:p>
        </p:txBody>
      </p:sp>
    </p:spTree>
    <p:extLst>
      <p:ext uri="{BB962C8B-B14F-4D97-AF65-F5344CB8AC3E}">
        <p14:creationId xmlns:p14="http://schemas.microsoft.com/office/powerpoint/2010/main" val="6426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1A3BC5-6CAF-4D41-ADA0-0B035E3AE5F9}" type="slidenum">
              <a:rPr lang="en-US" altLang="en-US"/>
              <a:pPr>
                <a:defRPr/>
              </a:pPr>
              <a:t>‹#›</a:t>
            </a:fld>
            <a:endParaRPr lang="en-US" altLang="en-US"/>
          </a:p>
        </p:txBody>
      </p:sp>
    </p:spTree>
    <p:extLst>
      <p:ext uri="{BB962C8B-B14F-4D97-AF65-F5344CB8AC3E}">
        <p14:creationId xmlns:p14="http://schemas.microsoft.com/office/powerpoint/2010/main" val="177501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29FE04-5EFB-448C-B928-99786A1436A5}" type="slidenum">
              <a:rPr lang="en-US" altLang="en-US"/>
              <a:pPr>
                <a:defRPr/>
              </a:pPr>
              <a:t>‹#›</a:t>
            </a:fld>
            <a:endParaRPr lang="en-US" altLang="en-US"/>
          </a:p>
        </p:txBody>
      </p:sp>
    </p:spTree>
    <p:extLst>
      <p:ext uri="{BB962C8B-B14F-4D97-AF65-F5344CB8AC3E}">
        <p14:creationId xmlns:p14="http://schemas.microsoft.com/office/powerpoint/2010/main" val="279257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EA3143-A5D5-4615-9369-6989EFCC5F1A}" type="slidenum">
              <a:rPr lang="en-US" altLang="en-US"/>
              <a:pPr>
                <a:defRPr/>
              </a:pPr>
              <a:t>‹#›</a:t>
            </a:fld>
            <a:endParaRPr lang="en-US" altLang="en-US"/>
          </a:p>
        </p:txBody>
      </p:sp>
    </p:spTree>
    <p:extLst>
      <p:ext uri="{BB962C8B-B14F-4D97-AF65-F5344CB8AC3E}">
        <p14:creationId xmlns:p14="http://schemas.microsoft.com/office/powerpoint/2010/main" val="50979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574B4E5-95A2-49D4-A6F7-63FE1FECC3B3}" type="slidenum">
              <a:rPr lang="en-US" altLang="en-US"/>
              <a:pPr>
                <a:defRPr/>
              </a:pPr>
              <a:t>‹#›</a:t>
            </a:fld>
            <a:endParaRPr lang="en-US" altLang="en-US"/>
          </a:p>
        </p:txBody>
      </p:sp>
    </p:spTree>
    <p:extLst>
      <p:ext uri="{BB962C8B-B14F-4D97-AF65-F5344CB8AC3E}">
        <p14:creationId xmlns:p14="http://schemas.microsoft.com/office/powerpoint/2010/main" val="1681446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C81288C-9DC6-4A1C-A170-9C2752079FC5}" type="slidenum">
              <a:rPr lang="en-US" altLang="en-US"/>
              <a:pPr>
                <a:defRPr/>
              </a:pPr>
              <a:t>‹#›</a:t>
            </a:fld>
            <a:endParaRPr lang="en-US" altLang="en-US"/>
          </a:p>
        </p:txBody>
      </p:sp>
    </p:spTree>
    <p:extLst>
      <p:ext uri="{BB962C8B-B14F-4D97-AF65-F5344CB8AC3E}">
        <p14:creationId xmlns:p14="http://schemas.microsoft.com/office/powerpoint/2010/main" val="107038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090AE47-BDD5-4E1D-947F-02DF35FF601E}" type="slidenum">
              <a:rPr lang="en-US" altLang="en-US"/>
              <a:pPr>
                <a:defRPr/>
              </a:pPr>
              <a:t>‹#›</a:t>
            </a:fld>
            <a:endParaRPr lang="en-US" altLang="en-US"/>
          </a:p>
        </p:txBody>
      </p:sp>
    </p:spTree>
    <p:extLst>
      <p:ext uri="{BB962C8B-B14F-4D97-AF65-F5344CB8AC3E}">
        <p14:creationId xmlns:p14="http://schemas.microsoft.com/office/powerpoint/2010/main" val="2059984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F74802-3F81-4C00-94B1-4A9EAFBBE3A8}" type="slidenum">
              <a:rPr lang="en-US" altLang="en-US"/>
              <a:pPr>
                <a:defRPr/>
              </a:pPr>
              <a:t>‹#›</a:t>
            </a:fld>
            <a:endParaRPr lang="en-US" altLang="en-US"/>
          </a:p>
        </p:txBody>
      </p:sp>
    </p:spTree>
    <p:extLst>
      <p:ext uri="{BB962C8B-B14F-4D97-AF65-F5344CB8AC3E}">
        <p14:creationId xmlns:p14="http://schemas.microsoft.com/office/powerpoint/2010/main" val="136759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BDE49E-9ED0-4BA7-AFA2-AF1CF85B69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93010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A01FE1-4764-45DA-AAC4-AFAF406D55C4}" type="slidenum">
              <a:rPr lang="en-US" altLang="en-US"/>
              <a:pPr>
                <a:defRPr/>
              </a:pPr>
              <a:t>‹#›</a:t>
            </a:fld>
            <a:endParaRPr lang="en-US" altLang="en-US"/>
          </a:p>
        </p:txBody>
      </p:sp>
    </p:spTree>
    <p:extLst>
      <p:ext uri="{BB962C8B-B14F-4D97-AF65-F5344CB8AC3E}">
        <p14:creationId xmlns:p14="http://schemas.microsoft.com/office/powerpoint/2010/main" val="1811703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AAA6E8-84F2-47A0-849E-D01D85995B88}" type="slidenum">
              <a:rPr lang="en-US" altLang="en-US"/>
              <a:pPr>
                <a:defRPr/>
              </a:pPr>
              <a:t>‹#›</a:t>
            </a:fld>
            <a:endParaRPr lang="en-US" altLang="en-US"/>
          </a:p>
        </p:txBody>
      </p:sp>
    </p:spTree>
    <p:extLst>
      <p:ext uri="{BB962C8B-B14F-4D97-AF65-F5344CB8AC3E}">
        <p14:creationId xmlns:p14="http://schemas.microsoft.com/office/powerpoint/2010/main" val="277739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40D27D-8C9B-4EF7-9AE9-777A8E0DCA6B}" type="slidenum">
              <a:rPr lang="en-US" altLang="en-US"/>
              <a:pPr>
                <a:defRPr/>
              </a:pPr>
              <a:t>‹#›</a:t>
            </a:fld>
            <a:endParaRPr lang="en-US" altLang="en-US"/>
          </a:p>
        </p:txBody>
      </p:sp>
    </p:spTree>
    <p:extLst>
      <p:ext uri="{BB962C8B-B14F-4D97-AF65-F5344CB8AC3E}">
        <p14:creationId xmlns:p14="http://schemas.microsoft.com/office/powerpoint/2010/main" val="179961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1F2B3E-AE64-42CF-AE37-7E9F41C0547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4189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23CD69-1CEF-4ED2-B883-7A3137282EC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969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F9C8FF-80BB-4B78-807E-A3DBA0AD2C4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2437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BD2517-F272-42F6-A327-8C702337AC9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4076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4BB4283-5D9E-4576-8CB3-29FD980BB82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0280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2B8E82-1F45-4C96-B4C5-F8AAF05E576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2083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82A5B-111B-4056-83F6-3A2F696C450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9829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prstClr val="white"/>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prstClr val="white"/>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710F700C-C1EA-4C36-86F4-781DDF5E69AE}" type="slidenum">
              <a:rPr lang="en-US">
                <a:solidFill>
                  <a:prstClr val="white"/>
                </a:solidFill>
              </a:rPr>
              <a:pPr fontAlgn="base">
                <a:spcBef>
                  <a:spcPct val="0"/>
                </a:spcBef>
                <a:spcAft>
                  <a:spcPct val="0"/>
                </a:spcAft>
                <a:defRPr/>
              </a:pPr>
              <a:t>‹#›</a:t>
            </a:fld>
            <a:endParaRPr lang="en-US">
              <a:solidFill>
                <a:prstClr val="white"/>
              </a:solidFill>
            </a:endParaRPr>
          </a:p>
        </p:txBody>
      </p:sp>
    </p:spTree>
    <p:extLst>
      <p:ext uri="{BB962C8B-B14F-4D97-AF65-F5344CB8AC3E}">
        <p14:creationId xmlns:p14="http://schemas.microsoft.com/office/powerpoint/2010/main" val="108609590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DC43ABB9-3298-4D46-A866-ABEF06054BD8}"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3591740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2050" name="Picture 2" descr="https://studyingthehumanities.files.wordpress.com/2013/07/thessaloni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1434909">
            <a:off x="639763" y="2816225"/>
            <a:ext cx="5867400" cy="1200150"/>
          </a:xfrm>
          <a:prstGeom prst="rect">
            <a:avLst/>
          </a:prstGeom>
        </p:spPr>
        <p:txBody>
          <a:bodyPr>
            <a:spAutoFit/>
          </a:bodyPr>
          <a:lstStyle>
            <a:lvl1pPr marL="342900" indent="-342900">
              <a:spcBef>
                <a:spcPct val="20000"/>
              </a:spcBef>
              <a:buClr>
                <a:schemeClr val="hlink"/>
              </a:buClr>
              <a:buSzPct val="65000"/>
              <a:buFont typeface="Wingdings" pitchFamily="2" charset="2"/>
              <a:buChar char="n"/>
              <a:defRPr sz="3200">
                <a:solidFill>
                  <a:schemeClr val="tx1"/>
                </a:solidFill>
                <a:latin typeface="Tahoma" pitchFamily="34" charset="0"/>
              </a:defRPr>
            </a:lvl1pPr>
            <a:lvl2pPr>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marL="0" lvl="1" algn="ctr" eaLnBrk="0" fontAlgn="base" hangingPunct="0">
              <a:spcBef>
                <a:spcPct val="0"/>
              </a:spcBef>
              <a:spcAft>
                <a:spcPct val="0"/>
              </a:spcAft>
              <a:buClrTx/>
              <a:buSzTx/>
              <a:buFontTx/>
              <a:buNone/>
              <a:defRPr/>
            </a:pPr>
            <a:r>
              <a:rPr lang="en-US" altLang="en-US" sz="2400" b="1" smtClean="0">
                <a:solidFill>
                  <a:srgbClr val="770000"/>
                </a:solidFill>
                <a:effectLst>
                  <a:outerShdw blurRad="38100" dist="38100" dir="2700000" algn="tl">
                    <a:srgbClr val="C0C0C0"/>
                  </a:outerShdw>
                </a:effectLst>
                <a:latin typeface="Copperplate Gothic Bold" pitchFamily="34" charset="0"/>
                <a:ea typeface="Batang" pitchFamily="18" charset="-127"/>
                <a:cs typeface="Arial" charset="0"/>
              </a:rPr>
              <a:t>A Message that Changes Lives</a:t>
            </a:r>
          </a:p>
          <a:p>
            <a:pPr marL="0" lvl="1" algn="ctr" eaLnBrk="0" fontAlgn="base" hangingPunct="0">
              <a:spcBef>
                <a:spcPct val="0"/>
              </a:spcBef>
              <a:spcAft>
                <a:spcPct val="0"/>
              </a:spcAft>
              <a:buClrTx/>
              <a:buSzTx/>
              <a:buFontTx/>
              <a:buNone/>
              <a:defRPr/>
            </a:pPr>
            <a:endParaRPr lang="en-US" altLang="en-US" sz="2400" b="1" smtClean="0">
              <a:solidFill>
                <a:srgbClr val="770000"/>
              </a:solidFill>
              <a:effectLst>
                <a:outerShdw blurRad="38100" dist="38100" dir="2700000" algn="tl">
                  <a:srgbClr val="C0C0C0"/>
                </a:outerShdw>
              </a:effectLst>
              <a:latin typeface="Copperplate Gothic Bold" pitchFamily="34" charset="0"/>
              <a:ea typeface="Batang" pitchFamily="18" charset="-127"/>
              <a:cs typeface="Arial" charset="0"/>
            </a:endParaRPr>
          </a:p>
          <a:p>
            <a:pPr marL="0" lvl="1" algn="ctr" eaLnBrk="0" fontAlgn="base" hangingPunct="0">
              <a:spcBef>
                <a:spcPct val="0"/>
              </a:spcBef>
              <a:spcAft>
                <a:spcPct val="0"/>
              </a:spcAft>
              <a:buClrTx/>
              <a:buSzTx/>
              <a:buFontTx/>
              <a:buNone/>
              <a:defRPr/>
            </a:pPr>
            <a:r>
              <a:rPr lang="en-US" altLang="en-US" sz="2400" b="1" smtClean="0">
                <a:solidFill>
                  <a:srgbClr val="770000"/>
                </a:solidFill>
                <a:effectLst>
                  <a:outerShdw blurRad="38100" dist="38100" dir="2700000" algn="tl">
                    <a:srgbClr val="C0C0C0"/>
                  </a:outerShdw>
                </a:effectLst>
                <a:latin typeface="Copperplate Gothic Bold" pitchFamily="34" charset="0"/>
                <a:ea typeface="Batang" pitchFamily="18" charset="-127"/>
                <a:cs typeface="Arial" charset="0"/>
              </a:rPr>
              <a:t>A Church that Changes a City</a:t>
            </a:r>
          </a:p>
        </p:txBody>
      </p:sp>
    </p:spTree>
    <p:extLst>
      <p:ext uri="{BB962C8B-B14F-4D97-AF65-F5344CB8AC3E}">
        <p14:creationId xmlns:p14="http://schemas.microsoft.com/office/powerpoint/2010/main" val="7326271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9" name="Picture 5" descr="E:\20170509_102412_1495031377457_resiz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466" y="-13855"/>
            <a:ext cx="2933700" cy="52154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20170509_113651_resiz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359" y="4191000"/>
            <a:ext cx="474133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20170509_113107_res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73733"/>
            <a:ext cx="433493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20170512_172839_resiz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497" y="-41564"/>
            <a:ext cx="4500503" cy="25315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20170511_103345_resiz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9" y="0"/>
            <a:ext cx="2362200" cy="419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7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anim calcmode="lin" valueType="num">
                                      <p:cBhvr>
                                        <p:cTn id="8" dur="2000" fill="hold"/>
                                        <p:tgtEl>
                                          <p:spTgt spid="1029"/>
                                        </p:tgtEl>
                                        <p:attrNameLst>
                                          <p:attrName>ppt_x</p:attrName>
                                        </p:attrNameLst>
                                      </p:cBhvr>
                                      <p:tavLst>
                                        <p:tav tm="0">
                                          <p:val>
                                            <p:strVal val="#ppt_x"/>
                                          </p:val>
                                        </p:tav>
                                        <p:tav tm="100000">
                                          <p:val>
                                            <p:strVal val="#ppt_x"/>
                                          </p:val>
                                        </p:tav>
                                      </p:tavLst>
                                    </p:anim>
                                    <p:anim calcmode="lin" valueType="num">
                                      <p:cBhvr>
                                        <p:cTn id="9" dur="2000" fill="hold"/>
                                        <p:tgtEl>
                                          <p:spTgt spid="102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100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000"/>
                                        <p:tgtEl>
                                          <p:spTgt spid="1028"/>
                                        </p:tgtEl>
                                      </p:cBhvr>
                                    </p:animEffect>
                                    <p:anim calcmode="lin" valueType="num">
                                      <p:cBhvr>
                                        <p:cTn id="14" dur="2000" fill="hold"/>
                                        <p:tgtEl>
                                          <p:spTgt spid="1028"/>
                                        </p:tgtEl>
                                        <p:attrNameLst>
                                          <p:attrName>ppt_x</p:attrName>
                                        </p:attrNameLst>
                                      </p:cBhvr>
                                      <p:tavLst>
                                        <p:tav tm="0">
                                          <p:val>
                                            <p:strVal val="#ppt_x"/>
                                          </p:val>
                                        </p:tav>
                                        <p:tav tm="100000">
                                          <p:val>
                                            <p:strVal val="#ppt_x"/>
                                          </p:val>
                                        </p:tav>
                                      </p:tavLst>
                                    </p:anim>
                                    <p:anim calcmode="lin" valueType="num">
                                      <p:cBhvr>
                                        <p:cTn id="15" dur="2000" fill="hold"/>
                                        <p:tgtEl>
                                          <p:spTgt spid="1028"/>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100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anim calcmode="lin" valueType="num">
                                      <p:cBhvr>
                                        <p:cTn id="20" dur="2000" fill="hold"/>
                                        <p:tgtEl>
                                          <p:spTgt spid="1030"/>
                                        </p:tgtEl>
                                        <p:attrNameLst>
                                          <p:attrName>ppt_x</p:attrName>
                                        </p:attrNameLst>
                                      </p:cBhvr>
                                      <p:tavLst>
                                        <p:tav tm="0">
                                          <p:val>
                                            <p:strVal val="#ppt_x"/>
                                          </p:val>
                                        </p:tav>
                                        <p:tav tm="100000">
                                          <p:val>
                                            <p:strVal val="#ppt_x"/>
                                          </p:val>
                                        </p:tav>
                                      </p:tavLst>
                                    </p:anim>
                                    <p:anim calcmode="lin" valueType="num">
                                      <p:cBhvr>
                                        <p:cTn id="21" dur="2000" fill="hold"/>
                                        <p:tgtEl>
                                          <p:spTgt spid="1030"/>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100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2000"/>
                                        <p:tgtEl>
                                          <p:spTgt spid="1027"/>
                                        </p:tgtEl>
                                      </p:cBhvr>
                                    </p:animEffect>
                                    <p:anim calcmode="lin" valueType="num">
                                      <p:cBhvr>
                                        <p:cTn id="26" dur="2000" fill="hold"/>
                                        <p:tgtEl>
                                          <p:spTgt spid="1027"/>
                                        </p:tgtEl>
                                        <p:attrNameLst>
                                          <p:attrName>ppt_x</p:attrName>
                                        </p:attrNameLst>
                                      </p:cBhvr>
                                      <p:tavLst>
                                        <p:tav tm="0">
                                          <p:val>
                                            <p:strVal val="#ppt_x"/>
                                          </p:val>
                                        </p:tav>
                                        <p:tav tm="100000">
                                          <p:val>
                                            <p:strVal val="#ppt_x"/>
                                          </p:val>
                                        </p:tav>
                                      </p:tavLst>
                                    </p:anim>
                                    <p:anim calcmode="lin" valueType="num">
                                      <p:cBhvr>
                                        <p:cTn id="27" dur="2000" fill="hold"/>
                                        <p:tgtEl>
                                          <p:spTgt spid="1027"/>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100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2000"/>
                                        <p:tgtEl>
                                          <p:spTgt spid="1026"/>
                                        </p:tgtEl>
                                      </p:cBhvr>
                                    </p:animEffect>
                                    <p:anim calcmode="lin" valueType="num">
                                      <p:cBhvr>
                                        <p:cTn id="32" dur="2000" fill="hold"/>
                                        <p:tgtEl>
                                          <p:spTgt spid="1026"/>
                                        </p:tgtEl>
                                        <p:attrNameLst>
                                          <p:attrName>ppt_x</p:attrName>
                                        </p:attrNameLst>
                                      </p:cBhvr>
                                      <p:tavLst>
                                        <p:tav tm="0">
                                          <p:val>
                                            <p:strVal val="#ppt_x"/>
                                          </p:val>
                                        </p:tav>
                                        <p:tav tm="100000">
                                          <p:val>
                                            <p:strVal val="#ppt_x"/>
                                          </p:val>
                                        </p:tav>
                                      </p:tavLst>
                                    </p:anim>
                                    <p:anim calcmode="lin" valueType="num">
                                      <p:cBhvr>
                                        <p:cTn id="33"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074" name="Picture 2" descr="https://studyingthehumanities.files.wordpress.com/2013/07/thessaloni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1434909">
            <a:off x="639763" y="2816225"/>
            <a:ext cx="5867400" cy="1200150"/>
          </a:xfrm>
          <a:prstGeom prst="rect">
            <a:avLst/>
          </a:prstGeom>
        </p:spPr>
        <p:txBody>
          <a:bodyPr>
            <a:spAutoFit/>
          </a:bodyPr>
          <a:lstStyle>
            <a:lvl1pPr marL="342900" indent="-342900">
              <a:defRPr sz="2000">
                <a:solidFill>
                  <a:schemeClr val="tx1"/>
                </a:solidFill>
                <a:latin typeface="Tahoma" panose="020B0604030504040204" pitchFamily="34" charset="0"/>
              </a:defRPr>
            </a:lvl1pPr>
            <a:lvl2pPr>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marL="0" lvl="1" algn="ctr" eaLnBrk="0" fontAlgn="base" hangingPunct="0">
              <a:spcBef>
                <a:spcPct val="0"/>
              </a:spcBef>
              <a:spcAft>
                <a:spcPct val="0"/>
              </a:spcAft>
              <a:defRPr/>
            </a:pPr>
            <a:r>
              <a:rPr lang="en-US" altLang="en-US" sz="2400" b="1" u="sng"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rPr>
              <a:t>Part </a:t>
            </a:r>
            <a:r>
              <a:rPr lang="en-US" altLang="en-US" sz="2400" b="1" u="sng"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rPr>
              <a:t>Two</a:t>
            </a:r>
            <a:endParaRPr lang="en-US" altLang="en-US" sz="2400" b="1" u="sng"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endParaRPr>
          </a:p>
          <a:p>
            <a:pPr marL="0" lvl="1" algn="ctr" eaLnBrk="0" fontAlgn="base" hangingPunct="0">
              <a:spcBef>
                <a:spcPct val="0"/>
              </a:spcBef>
              <a:spcAft>
                <a:spcPct val="0"/>
              </a:spcAft>
              <a:defRPr/>
            </a:pPr>
            <a:r>
              <a:rPr lang="en-US" altLang="en-US" sz="2400" b="1"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rPr>
              <a:t>The </a:t>
            </a:r>
            <a:r>
              <a:rPr lang="en-US" altLang="en-US" sz="2400" b="1"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rPr>
              <a:t>Blueprint for </a:t>
            </a:r>
            <a:endParaRPr lang="en-US" altLang="en-US" sz="2400" b="1"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endParaRPr>
          </a:p>
          <a:p>
            <a:pPr marL="0" lvl="1" algn="ctr" eaLnBrk="0" fontAlgn="base" hangingPunct="0">
              <a:spcBef>
                <a:spcPct val="0"/>
              </a:spcBef>
              <a:spcAft>
                <a:spcPct val="0"/>
              </a:spcAft>
              <a:defRPr/>
            </a:pPr>
            <a:r>
              <a:rPr lang="en-US" altLang="en-US" sz="2400" b="1"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rPr>
              <a:t>Effective Church Ministry</a:t>
            </a:r>
            <a:endParaRPr lang="en-US" altLang="en-US" sz="2400" b="1" dirty="0" smtClean="0">
              <a:solidFill>
                <a:srgbClr val="770000"/>
              </a:solidFill>
              <a:effectLst>
                <a:outerShdw blurRad="38100" dist="38100" dir="2700000" algn="tl">
                  <a:srgbClr val="C0C0C0"/>
                </a:outerShdw>
              </a:effectLst>
              <a:latin typeface="Copperplate Gothic Bold" panose="020E07050202060204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5587332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52400" y="43152"/>
            <a:ext cx="8991600" cy="6863417"/>
          </a:xfrm>
          <a:prstGeom prst="rect">
            <a:avLst/>
          </a:prstGeom>
        </p:spPr>
        <p:txBody>
          <a:bodyPr wrap="square">
            <a:spAutoFit/>
          </a:bodyPr>
          <a:lstStyle/>
          <a:p>
            <a:r>
              <a:rPr lang="en-US" sz="2000" dirty="0"/>
              <a:t>1 Thessalonians 2</a:t>
            </a:r>
          </a:p>
          <a:p>
            <a:r>
              <a:rPr lang="en-US" sz="2000" dirty="0"/>
              <a:t> For you yourselves know, brethren, that our coming to you was not in vain. </a:t>
            </a:r>
            <a:r>
              <a:rPr lang="en-US" sz="2000" baseline="30000" dirty="0"/>
              <a:t>2 </a:t>
            </a:r>
            <a:r>
              <a:rPr lang="en-US" sz="2000" dirty="0"/>
              <a:t>But even after we had suffered before and were spitefully treated at Philippi, as you know, we were bold in our God to speak to you the gospel of God in much conflict. </a:t>
            </a:r>
            <a:r>
              <a:rPr lang="en-US" sz="2000" baseline="30000" dirty="0"/>
              <a:t>3 </a:t>
            </a:r>
            <a:r>
              <a:rPr lang="en-US" sz="2000" dirty="0"/>
              <a:t>For our exhortation </a:t>
            </a:r>
            <a:r>
              <a:rPr lang="en-US" sz="2000" i="1" dirty="0"/>
              <a:t>did</a:t>
            </a:r>
            <a:r>
              <a:rPr lang="en-US" sz="2000" dirty="0"/>
              <a:t> not </a:t>
            </a:r>
            <a:r>
              <a:rPr lang="en-US" sz="2000" i="1" dirty="0"/>
              <a:t>come</a:t>
            </a:r>
            <a:r>
              <a:rPr lang="en-US" sz="2000" dirty="0"/>
              <a:t> from error or uncleanness, nor </a:t>
            </a:r>
            <a:r>
              <a:rPr lang="en-US" sz="2000" i="1" dirty="0"/>
              <a:t>was it</a:t>
            </a:r>
            <a:r>
              <a:rPr lang="en-US" sz="2000" dirty="0"/>
              <a:t> in deceit.</a:t>
            </a:r>
          </a:p>
          <a:p>
            <a:r>
              <a:rPr lang="en-US" sz="2000" baseline="30000" dirty="0"/>
              <a:t>4 </a:t>
            </a:r>
            <a:r>
              <a:rPr lang="en-US" sz="2000" dirty="0"/>
              <a:t>But as we have been approved by God to be entrusted with the gospel, even so we speak, not as pleasing men, but God who tests our hearts. </a:t>
            </a:r>
            <a:r>
              <a:rPr lang="en-US" sz="2000" baseline="30000" dirty="0"/>
              <a:t>5 </a:t>
            </a:r>
            <a:r>
              <a:rPr lang="en-US" sz="2000" dirty="0"/>
              <a:t>For neither at any time did we use flattering words, as you know, nor a cloak for covetousness—God </a:t>
            </a:r>
            <a:r>
              <a:rPr lang="en-US" sz="2000" i="1" dirty="0"/>
              <a:t>is</a:t>
            </a:r>
            <a:r>
              <a:rPr lang="en-US" sz="2000" dirty="0"/>
              <a:t> witness. </a:t>
            </a:r>
            <a:r>
              <a:rPr lang="en-US" sz="2000" baseline="30000" dirty="0"/>
              <a:t>6 </a:t>
            </a:r>
            <a:r>
              <a:rPr lang="en-US" sz="2000" dirty="0"/>
              <a:t>Nor did we seek glory from men, either from you or from others, when we might have made demands as apostles of Christ. </a:t>
            </a:r>
            <a:r>
              <a:rPr lang="en-US" sz="2000" baseline="30000" dirty="0"/>
              <a:t>7 </a:t>
            </a:r>
            <a:r>
              <a:rPr lang="en-US" sz="2000" dirty="0"/>
              <a:t>But we were gentle among you, just as a nursing </a:t>
            </a:r>
            <a:r>
              <a:rPr lang="en-US" sz="2000" i="1" dirty="0"/>
              <a:t>mother</a:t>
            </a:r>
            <a:r>
              <a:rPr lang="en-US" sz="2000" dirty="0"/>
              <a:t> cherishes her own children. </a:t>
            </a:r>
            <a:r>
              <a:rPr lang="en-US" sz="2000" baseline="30000" dirty="0"/>
              <a:t>8 </a:t>
            </a:r>
            <a:r>
              <a:rPr lang="en-US" sz="2000" dirty="0"/>
              <a:t>So, affectionately longing for you, we were well pleased to impart to you not only the gospel of God, but also our own lives, because you had become dear to us. </a:t>
            </a:r>
            <a:r>
              <a:rPr lang="en-US" sz="2000" baseline="30000" dirty="0"/>
              <a:t>9 </a:t>
            </a:r>
            <a:r>
              <a:rPr lang="en-US" sz="2000" dirty="0"/>
              <a:t>For you remember, brethren, our labor and toil; for laboring night and day, that we might not be a burden to any of you, we preached to you the gospel of God.</a:t>
            </a:r>
          </a:p>
          <a:p>
            <a:r>
              <a:rPr lang="en-US" sz="2000" baseline="30000" dirty="0"/>
              <a:t>10 </a:t>
            </a:r>
            <a:r>
              <a:rPr lang="en-US" sz="2000" dirty="0"/>
              <a:t>You </a:t>
            </a:r>
            <a:r>
              <a:rPr lang="en-US" sz="2000" i="1" dirty="0"/>
              <a:t>are</a:t>
            </a:r>
            <a:r>
              <a:rPr lang="en-US" sz="2000" dirty="0"/>
              <a:t> witnesses, and God </a:t>
            </a:r>
            <a:r>
              <a:rPr lang="en-US" sz="2000" i="1" dirty="0"/>
              <a:t>also,</a:t>
            </a:r>
            <a:r>
              <a:rPr lang="en-US" sz="2000" dirty="0"/>
              <a:t> how devoutly and justly and blamelessly we behaved ourselves among you who believe; </a:t>
            </a:r>
            <a:r>
              <a:rPr lang="en-US" sz="2000" baseline="30000" dirty="0"/>
              <a:t>11 </a:t>
            </a:r>
            <a:r>
              <a:rPr lang="en-US" sz="2000" dirty="0"/>
              <a:t>as you know how we exhorted, and comforted, and charged every one of you, as a father </a:t>
            </a:r>
            <a:r>
              <a:rPr lang="en-US" sz="2000" i="1" dirty="0"/>
              <a:t>does</a:t>
            </a:r>
            <a:r>
              <a:rPr lang="en-US" sz="2000" dirty="0"/>
              <a:t> his own children, </a:t>
            </a:r>
            <a:r>
              <a:rPr lang="en-US" sz="2000" baseline="30000" dirty="0"/>
              <a:t>12 </a:t>
            </a:r>
            <a:r>
              <a:rPr lang="en-US" sz="2000" dirty="0"/>
              <a:t>that you would walk worthy of God who calls you into His own kingdom and glory.</a:t>
            </a:r>
          </a:p>
        </p:txBody>
      </p:sp>
    </p:spTree>
    <p:extLst>
      <p:ext uri="{BB962C8B-B14F-4D97-AF65-F5344CB8AC3E}">
        <p14:creationId xmlns:p14="http://schemas.microsoft.com/office/powerpoint/2010/main" val="374923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E:\IMG_4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46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52400" y="457200"/>
            <a:ext cx="8991600" cy="4524315"/>
          </a:xfrm>
          <a:prstGeom prst="rect">
            <a:avLst/>
          </a:prstGeom>
        </p:spPr>
        <p:txBody>
          <a:bodyPr wrap="square">
            <a:spAutoFit/>
          </a:bodyPr>
          <a:lstStyle/>
          <a:p>
            <a:r>
              <a:rPr lang="en-US" sz="3200" dirty="0">
                <a:solidFill>
                  <a:prstClr val="white"/>
                </a:solidFill>
              </a:rPr>
              <a:t>1 Thessalonians </a:t>
            </a:r>
            <a:r>
              <a:rPr lang="en-US" sz="3200" dirty="0" smtClean="0">
                <a:solidFill>
                  <a:prstClr val="white"/>
                </a:solidFill>
              </a:rPr>
              <a:t>2</a:t>
            </a:r>
          </a:p>
          <a:p>
            <a:endParaRPr lang="en-US" sz="3200" dirty="0">
              <a:solidFill>
                <a:prstClr val="white"/>
              </a:solidFill>
            </a:endParaRPr>
          </a:p>
          <a:p>
            <a:r>
              <a:rPr lang="en-US" sz="3200" baseline="30000" dirty="0" smtClean="0">
                <a:solidFill>
                  <a:prstClr val="white"/>
                </a:solidFill>
              </a:rPr>
              <a:t>7</a:t>
            </a:r>
            <a:r>
              <a:rPr lang="en-US" sz="3200" baseline="30000" dirty="0">
                <a:solidFill>
                  <a:prstClr val="white"/>
                </a:solidFill>
              </a:rPr>
              <a:t> </a:t>
            </a:r>
            <a:r>
              <a:rPr lang="en-US" sz="3200" dirty="0">
                <a:solidFill>
                  <a:prstClr val="white"/>
                </a:solidFill>
              </a:rPr>
              <a:t>But we were gentle among you, just as a nursing </a:t>
            </a:r>
            <a:r>
              <a:rPr lang="en-US" sz="3200" i="1" dirty="0">
                <a:solidFill>
                  <a:prstClr val="white"/>
                </a:solidFill>
              </a:rPr>
              <a:t>mother</a:t>
            </a:r>
            <a:r>
              <a:rPr lang="en-US" sz="3200" dirty="0">
                <a:solidFill>
                  <a:prstClr val="white"/>
                </a:solidFill>
              </a:rPr>
              <a:t> cherishes her own </a:t>
            </a:r>
            <a:r>
              <a:rPr lang="en-US" sz="3200" dirty="0" smtClean="0">
                <a:solidFill>
                  <a:prstClr val="white"/>
                </a:solidFill>
              </a:rPr>
              <a:t>children.</a:t>
            </a:r>
          </a:p>
          <a:p>
            <a:endParaRPr lang="en-US" sz="3200" dirty="0" smtClean="0">
              <a:solidFill>
                <a:prstClr val="white"/>
              </a:solidFill>
            </a:endParaRPr>
          </a:p>
          <a:p>
            <a:r>
              <a:rPr lang="en-US" sz="3200" baseline="30000" dirty="0" smtClean="0">
                <a:solidFill>
                  <a:prstClr val="white"/>
                </a:solidFill>
              </a:rPr>
              <a:t>8</a:t>
            </a:r>
            <a:r>
              <a:rPr lang="en-US" sz="3200" baseline="30000" dirty="0">
                <a:solidFill>
                  <a:prstClr val="white"/>
                </a:solidFill>
              </a:rPr>
              <a:t> </a:t>
            </a:r>
            <a:r>
              <a:rPr lang="en-US" sz="3200" dirty="0">
                <a:solidFill>
                  <a:prstClr val="white"/>
                </a:solidFill>
              </a:rPr>
              <a:t>So, affectionately longing for you, we were well pleased to impart to you not only the gospel of God, but also our own lives, because you had become dear to us. </a:t>
            </a:r>
          </a:p>
        </p:txBody>
      </p:sp>
    </p:spTree>
    <p:extLst>
      <p:ext uri="{BB962C8B-B14F-4D97-AF65-F5344CB8AC3E}">
        <p14:creationId xmlns:p14="http://schemas.microsoft.com/office/powerpoint/2010/main" val="116222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52400" y="43152"/>
            <a:ext cx="8991600" cy="5262979"/>
          </a:xfrm>
          <a:prstGeom prst="rect">
            <a:avLst/>
          </a:prstGeom>
        </p:spPr>
        <p:txBody>
          <a:bodyPr wrap="square">
            <a:spAutoFit/>
          </a:bodyPr>
          <a:lstStyle/>
          <a:p>
            <a:r>
              <a:rPr lang="en-US" sz="2800" dirty="0">
                <a:solidFill>
                  <a:prstClr val="white"/>
                </a:solidFill>
              </a:rPr>
              <a:t>1 Thessalonians </a:t>
            </a:r>
            <a:r>
              <a:rPr lang="en-US" sz="2800" dirty="0" smtClean="0">
                <a:solidFill>
                  <a:prstClr val="white"/>
                </a:solidFill>
              </a:rPr>
              <a:t>2</a:t>
            </a:r>
          </a:p>
          <a:p>
            <a:endParaRPr lang="en-US" sz="2800" dirty="0">
              <a:solidFill>
                <a:prstClr val="white"/>
              </a:solidFill>
            </a:endParaRPr>
          </a:p>
          <a:p>
            <a:r>
              <a:rPr lang="en-US" sz="2800" baseline="30000" dirty="0" smtClean="0">
                <a:solidFill>
                  <a:prstClr val="white"/>
                </a:solidFill>
              </a:rPr>
              <a:t>9</a:t>
            </a:r>
            <a:r>
              <a:rPr lang="en-US" sz="2800" baseline="30000" dirty="0">
                <a:solidFill>
                  <a:prstClr val="white"/>
                </a:solidFill>
              </a:rPr>
              <a:t> </a:t>
            </a:r>
            <a:r>
              <a:rPr lang="en-US" sz="2800" dirty="0">
                <a:solidFill>
                  <a:prstClr val="white"/>
                </a:solidFill>
              </a:rPr>
              <a:t>For you remember, brethren, our labor and toil; for laboring night and day, that we might not be a burden to any of you, we preached to you the gospel of God</a:t>
            </a:r>
            <a:r>
              <a:rPr lang="en-US" sz="2800" dirty="0" smtClean="0">
                <a:solidFill>
                  <a:prstClr val="white"/>
                </a:solidFill>
              </a:rPr>
              <a:t>.</a:t>
            </a:r>
          </a:p>
          <a:p>
            <a:endParaRPr lang="en-US" sz="2800" dirty="0">
              <a:solidFill>
                <a:prstClr val="white"/>
              </a:solidFill>
            </a:endParaRPr>
          </a:p>
          <a:p>
            <a:r>
              <a:rPr lang="en-US" sz="2800" baseline="30000" dirty="0">
                <a:solidFill>
                  <a:prstClr val="white"/>
                </a:solidFill>
              </a:rPr>
              <a:t>10 </a:t>
            </a:r>
            <a:r>
              <a:rPr lang="en-US" sz="2800" dirty="0">
                <a:solidFill>
                  <a:prstClr val="white"/>
                </a:solidFill>
              </a:rPr>
              <a:t>You </a:t>
            </a:r>
            <a:r>
              <a:rPr lang="en-US" sz="2800" i="1" dirty="0">
                <a:solidFill>
                  <a:prstClr val="white"/>
                </a:solidFill>
              </a:rPr>
              <a:t>are</a:t>
            </a:r>
            <a:r>
              <a:rPr lang="en-US" sz="2800" dirty="0">
                <a:solidFill>
                  <a:prstClr val="white"/>
                </a:solidFill>
              </a:rPr>
              <a:t> witnesses, and God </a:t>
            </a:r>
            <a:r>
              <a:rPr lang="en-US" sz="2800" i="1" dirty="0">
                <a:solidFill>
                  <a:prstClr val="white"/>
                </a:solidFill>
              </a:rPr>
              <a:t>also,</a:t>
            </a:r>
            <a:r>
              <a:rPr lang="en-US" sz="2800" dirty="0">
                <a:solidFill>
                  <a:prstClr val="white"/>
                </a:solidFill>
              </a:rPr>
              <a:t> how devoutly and justly and blamelessly we behaved ourselves among you who believe; </a:t>
            </a:r>
            <a:r>
              <a:rPr lang="en-US" sz="2800" baseline="30000" dirty="0">
                <a:solidFill>
                  <a:prstClr val="white"/>
                </a:solidFill>
              </a:rPr>
              <a:t>11 </a:t>
            </a:r>
            <a:r>
              <a:rPr lang="en-US" sz="2800" dirty="0">
                <a:solidFill>
                  <a:prstClr val="white"/>
                </a:solidFill>
              </a:rPr>
              <a:t>as you know how we exhorted, and comforted, and charged every one of you, as a father </a:t>
            </a:r>
            <a:r>
              <a:rPr lang="en-US" sz="2800" i="1" dirty="0">
                <a:solidFill>
                  <a:prstClr val="white"/>
                </a:solidFill>
              </a:rPr>
              <a:t>does</a:t>
            </a:r>
            <a:r>
              <a:rPr lang="en-US" sz="2800" dirty="0">
                <a:solidFill>
                  <a:prstClr val="white"/>
                </a:solidFill>
              </a:rPr>
              <a:t> his own children, </a:t>
            </a:r>
            <a:r>
              <a:rPr lang="en-US" sz="2800" baseline="30000" dirty="0">
                <a:solidFill>
                  <a:prstClr val="white"/>
                </a:solidFill>
              </a:rPr>
              <a:t>12 </a:t>
            </a:r>
            <a:r>
              <a:rPr lang="en-US" sz="2800" dirty="0">
                <a:solidFill>
                  <a:prstClr val="white"/>
                </a:solidFill>
              </a:rPr>
              <a:t>that you would walk worthy of God who calls you into His own kingdom and glory.</a:t>
            </a:r>
          </a:p>
        </p:txBody>
      </p:sp>
    </p:spTree>
    <p:extLst>
      <p:ext uri="{BB962C8B-B14F-4D97-AF65-F5344CB8AC3E}">
        <p14:creationId xmlns:p14="http://schemas.microsoft.com/office/powerpoint/2010/main" val="116222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11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2286000" y="3105835"/>
            <a:ext cx="5867400" cy="369332"/>
          </a:xfrm>
          <a:prstGeom prst="rect">
            <a:avLst/>
          </a:prstGeom>
        </p:spPr>
        <p:txBody>
          <a:bodyPr wrap="square">
            <a:spAutoFit/>
          </a:bodyPr>
          <a:lstStyle/>
          <a:p>
            <a:r>
              <a:rPr lang="en-US" dirty="0"/>
              <a:t>https://www.youtube.com/watch?v=19Kc4zhEuko</a:t>
            </a:r>
          </a:p>
        </p:txBody>
      </p:sp>
    </p:spTree>
    <p:extLst>
      <p:ext uri="{BB962C8B-B14F-4D97-AF65-F5344CB8AC3E}">
        <p14:creationId xmlns:p14="http://schemas.microsoft.com/office/powerpoint/2010/main" val="369300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xtu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TotalTime>
  <Words>33</Words>
  <Application>Microsoft Office PowerPoint</Application>
  <PresentationFormat>On-screen Show (4:3)</PresentationFormat>
  <Paragraphs>21</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Textured</vt:lpstr>
      <vt:lpstr>1_Textured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FRBC Sound Booth</dc:creator>
  <cp:lastModifiedBy>FRBC Sound Booth</cp:lastModifiedBy>
  <cp:revision>19</cp:revision>
  <dcterms:created xsi:type="dcterms:W3CDTF">2016-02-20T14:36:48Z</dcterms:created>
  <dcterms:modified xsi:type="dcterms:W3CDTF">2017-05-20T13:08:23Z</dcterms:modified>
</cp:coreProperties>
</file>