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68" r:id="rId2"/>
    <p:sldId id="281" r:id="rId3"/>
    <p:sldId id="261" r:id="rId4"/>
    <p:sldId id="282" r:id="rId5"/>
    <p:sldId id="273" r:id="rId6"/>
    <p:sldId id="283" r:id="rId7"/>
    <p:sldId id="272" r:id="rId8"/>
    <p:sldId id="285" r:id="rId9"/>
    <p:sldId id="274" r:id="rId10"/>
    <p:sldId id="286" r:id="rId11"/>
    <p:sldId id="275" r:id="rId12"/>
    <p:sldId id="294" r:id="rId13"/>
    <p:sldId id="278" r:id="rId14"/>
    <p:sldId id="287" r:id="rId15"/>
    <p:sldId id="295" r:id="rId16"/>
    <p:sldId id="288" r:id="rId17"/>
    <p:sldId id="264" r:id="rId18"/>
    <p:sldId id="290" r:id="rId19"/>
    <p:sldId id="276" r:id="rId20"/>
    <p:sldId id="293" r:id="rId21"/>
    <p:sldId id="279" r:id="rId22"/>
    <p:sldId id="291" r:id="rId23"/>
    <p:sldId id="265" r:id="rId24"/>
    <p:sldId id="292"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6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04" autoAdjust="0"/>
  </p:normalViewPr>
  <p:slideViewPr>
    <p:cSldViewPr>
      <p:cViewPr>
        <p:scale>
          <a:sx n="125" d="100"/>
          <a:sy n="125" d="100"/>
        </p:scale>
        <p:origin x="408" y="34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1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6CCAFF-948A-481E-9DC0-63DBA64D64D6}" type="datetimeFigureOut">
              <a:rPr lang="en-US" smtClean="0"/>
              <a:pPr/>
              <a:t>4/2/2017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288BB4-BBDB-4685-985E-5338A307800F}" type="slidenum">
              <a:rPr lang="en-US" smtClean="0"/>
              <a:pPr/>
              <a:t>‹#›</a:t>
            </a:fld>
            <a:endParaRPr lang="en-US"/>
          </a:p>
        </p:txBody>
      </p:sp>
    </p:spTree>
    <p:extLst>
      <p:ext uri="{BB962C8B-B14F-4D97-AF65-F5344CB8AC3E}">
        <p14:creationId xmlns:p14="http://schemas.microsoft.com/office/powerpoint/2010/main" val="2135398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84B3D7-85A0-4FCF-B918-F65B9F3A3C05}" type="datetimeFigureOut">
              <a:rPr lang="en-US" smtClean="0"/>
              <a:pPr/>
              <a:t>4/2/2017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33C227-442A-4CE2-B2C5-45D70F0576C8}" type="slidenum">
              <a:rPr lang="en-US" smtClean="0"/>
              <a:pPr/>
              <a:t>‹#›</a:t>
            </a:fld>
            <a:endParaRPr lang="en-US"/>
          </a:p>
        </p:txBody>
      </p:sp>
    </p:spTree>
    <p:extLst>
      <p:ext uri="{BB962C8B-B14F-4D97-AF65-F5344CB8AC3E}">
        <p14:creationId xmlns:p14="http://schemas.microsoft.com/office/powerpoint/2010/main" val="3635894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33C227-442A-4CE2-B2C5-45D70F0576C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FC9DCD-494E-48AF-ABE3-FD26AF92EC81}" type="datetimeFigureOut">
              <a:rPr lang="en-US" smtClean="0"/>
              <a:pPr/>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C9DCD-494E-48AF-ABE3-FD26AF92EC81}" type="datetimeFigureOut">
              <a:rPr lang="en-US" smtClean="0"/>
              <a:pPr/>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C9DCD-494E-48AF-ABE3-FD26AF92EC81}" type="datetimeFigureOut">
              <a:rPr lang="en-US" smtClean="0"/>
              <a:pPr/>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C9DCD-494E-48AF-ABE3-FD26AF92EC81}" type="datetimeFigureOut">
              <a:rPr lang="en-US" smtClean="0"/>
              <a:pPr/>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C9DCD-494E-48AF-ABE3-FD26AF92EC81}" type="datetimeFigureOut">
              <a:rPr lang="en-US" smtClean="0"/>
              <a:pPr/>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FC9DCD-494E-48AF-ABE3-FD26AF92EC81}" type="datetimeFigureOut">
              <a:rPr lang="en-US" smtClean="0"/>
              <a:pPr/>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FC9DCD-494E-48AF-ABE3-FD26AF92EC81}" type="datetimeFigureOut">
              <a:rPr lang="en-US" smtClean="0"/>
              <a:pPr/>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FC9DCD-494E-48AF-ABE3-FD26AF92EC81}" type="datetimeFigureOut">
              <a:rPr lang="en-US" smtClean="0"/>
              <a:pPr/>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C9DCD-494E-48AF-ABE3-FD26AF92EC81}" type="datetimeFigureOut">
              <a:rPr lang="en-US" smtClean="0"/>
              <a:pPr/>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C9DCD-494E-48AF-ABE3-FD26AF92EC81}" type="datetimeFigureOut">
              <a:rPr lang="en-US" smtClean="0"/>
              <a:pPr/>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C9DCD-494E-48AF-ABE3-FD26AF92EC81}" type="datetimeFigureOut">
              <a:rPr lang="en-US" smtClean="0"/>
              <a:pPr/>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1D68E-3212-40EA-89BC-2991E6289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C9DCD-494E-48AF-ABE3-FD26AF92EC81}" type="datetimeFigureOut">
              <a:rPr lang="en-US" smtClean="0"/>
              <a:pPr/>
              <a:t>4/2/2017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1D68E-3212-40EA-89BC-2991E62892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altLang="en-US" sz="3000" dirty="0" smtClean="0">
                <a:latin typeface="Arial" pitchFamily="34" charset="0"/>
                <a:ea typeface="新細明體" charset="-120"/>
                <a:cs typeface="Arial" pitchFamily="34" charset="0"/>
              </a:rPr>
              <a:t>ISAIAH 49:I have inscribed you on My palms</a:t>
            </a:r>
            <a:endParaRPr lang="en-US" sz="3000" dirty="0">
              <a:latin typeface="Arial" pitchFamily="34" charset="0"/>
              <a:cs typeface="Arial" pitchFamily="34" charset="0"/>
            </a:endParaRPr>
          </a:p>
        </p:txBody>
      </p:sp>
      <p:pic>
        <p:nvPicPr>
          <p:cNvPr id="5" name="Picture 2" descr="http://www.gracechurchmemphis.com/wp-content/uploads/2012/04/Isaiah-Material-540x330.jpg"/>
          <p:cNvPicPr>
            <a:picLocks noGrp="1" noChangeAspect="1" noChangeArrowheads="1"/>
          </p:cNvPicPr>
          <p:nvPr>
            <p:ph idx="1"/>
          </p:nvPr>
        </p:nvPicPr>
        <p:blipFill>
          <a:blip r:embed="rId2" cstate="print"/>
          <a:srcRect/>
          <a:stretch>
            <a:fillRect/>
          </a:stretch>
        </p:blipFill>
        <p:spPr bwMode="auto">
          <a:xfrm>
            <a:off x="457200" y="1447800"/>
            <a:ext cx="8229602" cy="50292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674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b="1" dirty="0" smtClean="0"/>
              <a:t>Ex. 34:14</a:t>
            </a:r>
            <a:endParaRPr lang="en-US" b="1" dirty="0"/>
          </a:p>
        </p:txBody>
      </p:sp>
      <p:sp>
        <p:nvSpPr>
          <p:cNvPr id="3" name="Content Placeholder 2"/>
          <p:cNvSpPr>
            <a:spLocks noGrp="1"/>
          </p:cNvSpPr>
          <p:nvPr>
            <p:ph idx="1"/>
          </p:nvPr>
        </p:nvSpPr>
        <p:spPr>
          <a:xfrm>
            <a:off x="457200" y="1447800"/>
            <a:ext cx="8229600" cy="4525963"/>
          </a:xfrm>
        </p:spPr>
        <p:style>
          <a:lnRef idx="3">
            <a:schemeClr val="lt1"/>
          </a:lnRef>
          <a:fillRef idx="1">
            <a:schemeClr val="accent1"/>
          </a:fillRef>
          <a:effectRef idx="1">
            <a:schemeClr val="accent1"/>
          </a:effectRef>
          <a:fontRef idx="minor">
            <a:schemeClr val="lt1"/>
          </a:fontRef>
        </p:style>
        <p:txBody>
          <a:bodyPr/>
          <a:lstStyle/>
          <a:p>
            <a:pPr marL="0" indent="0" algn="ctr">
              <a:buNone/>
            </a:pPr>
            <a:endParaRPr lang="en-US" i="1" dirty="0" smtClean="0"/>
          </a:p>
          <a:p>
            <a:pPr marL="0" indent="0" algn="ctr">
              <a:buNone/>
            </a:pPr>
            <a:endParaRPr lang="en-US" i="1" dirty="0"/>
          </a:p>
          <a:p>
            <a:pPr marL="0" indent="0" algn="ctr">
              <a:buNone/>
            </a:pPr>
            <a:r>
              <a:rPr lang="en-US" i="1" dirty="0" smtClean="0"/>
              <a:t>For you shall worship no other god, for the </a:t>
            </a:r>
            <a:r>
              <a:rPr lang="en-US" i="1" cap="small" dirty="0" smtClean="0"/>
              <a:t>Lord</a:t>
            </a:r>
            <a:r>
              <a:rPr lang="en-US" i="1" dirty="0" smtClean="0"/>
              <a:t>, whose ﻿﻿name is Jealous, is a ﻿﻿jealous God.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33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Isaiah 49:15</a:t>
            </a:r>
            <a:endParaRPr lang="en-US" b="1" dirty="0"/>
          </a:p>
        </p:txBody>
      </p:sp>
      <p:sp>
        <p:nvSpPr>
          <p:cNvPr id="3" name="Content Placeholder 2"/>
          <p:cNvSpPr>
            <a:spLocks noGrp="1"/>
          </p:cNvSpPr>
          <p:nvPr>
            <p:ph idx="1"/>
          </p:nvPr>
        </p:nvSpPr>
        <p:spPr>
          <a:xfrm>
            <a:off x="457200" y="1143000"/>
            <a:ext cx="8229600" cy="5562600"/>
          </a:xfrm>
        </p:spPr>
        <p:style>
          <a:lnRef idx="1">
            <a:schemeClr val="accent1"/>
          </a:lnRef>
          <a:fillRef idx="2">
            <a:schemeClr val="accent1"/>
          </a:fillRef>
          <a:effectRef idx="1">
            <a:schemeClr val="accent1"/>
          </a:effectRef>
          <a:fontRef idx="minor">
            <a:schemeClr val="dk1"/>
          </a:fontRef>
        </p:style>
        <p:txBody>
          <a:bodyPr>
            <a:normAutofit/>
          </a:bodyPr>
          <a:lstStyle/>
          <a:p>
            <a:endParaRPr lang="en-US" dirty="0" smtClean="0"/>
          </a:p>
          <a:p>
            <a:endParaRPr lang="en-US" dirty="0" smtClean="0"/>
          </a:p>
          <a:p>
            <a:endParaRPr lang="en-US" dirty="0"/>
          </a:p>
          <a:p>
            <a:endParaRPr lang="en-US" dirty="0" smtClean="0"/>
          </a:p>
          <a:p>
            <a:endParaRPr lang="en-US" dirty="0"/>
          </a:p>
          <a:p>
            <a:endParaRPr lang="en-US" dirty="0" smtClean="0"/>
          </a:p>
          <a:p>
            <a:endParaRPr lang="en-US" sz="1800" dirty="0" smtClean="0"/>
          </a:p>
          <a:p>
            <a:pPr marL="0" indent="0">
              <a:buNone/>
            </a:pPr>
            <a:endParaRPr lang="en-US" sz="1800" dirty="0"/>
          </a:p>
          <a:p>
            <a:pPr marL="0" indent="0" algn="ctr">
              <a:buNone/>
            </a:pPr>
            <a:endParaRPr lang="en-US" sz="1000" dirty="0" smtClean="0"/>
          </a:p>
        </p:txBody>
      </p:sp>
      <p:pic>
        <p:nvPicPr>
          <p:cNvPr id="5" name="Picture 4"/>
          <p:cNvPicPr>
            <a:picLocks noChangeAspect="1"/>
          </p:cNvPicPr>
          <p:nvPr/>
        </p:nvPicPr>
        <p:blipFill>
          <a:blip r:embed="rId2" cstate="print"/>
          <a:stretch>
            <a:fillRect/>
          </a:stretch>
        </p:blipFill>
        <p:spPr>
          <a:xfrm>
            <a:off x="457200" y="1103261"/>
            <a:ext cx="8229600" cy="5602339"/>
          </a:xfrm>
          <a:prstGeom prst="rect">
            <a:avLst/>
          </a:prstGeom>
        </p:spPr>
      </p:pic>
      <p:sp>
        <p:nvSpPr>
          <p:cNvPr id="4" name="Rectangle 3"/>
          <p:cNvSpPr/>
          <p:nvPr/>
        </p:nvSpPr>
        <p:spPr>
          <a:xfrm>
            <a:off x="571500" y="4572000"/>
            <a:ext cx="7962900" cy="2015192"/>
          </a:xfrm>
          <a:prstGeom prst="rect">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71500" y="4648200"/>
            <a:ext cx="8001000" cy="1938992"/>
          </a:xfrm>
          <a:prstGeom prst="rect">
            <a:avLst/>
          </a:prstGeom>
          <a:noFill/>
        </p:spPr>
        <p:txBody>
          <a:bodyPr wrap="square" rtlCol="0">
            <a:spAutoFit/>
          </a:bodyPr>
          <a:lstStyle/>
          <a:p>
            <a:pPr algn="ctr">
              <a:buNone/>
            </a:pPr>
            <a:r>
              <a:rPr lang="en-US" sz="4000" b="1" dirty="0" smtClean="0">
                <a:solidFill>
                  <a:schemeClr val="bg1"/>
                </a:solidFill>
                <a:latin typeface="Edwardian Script ITC" panose="030303020407070D0804" pitchFamily="66" charset="0"/>
              </a:rPr>
              <a:t>Can </a:t>
            </a:r>
            <a:r>
              <a:rPr lang="en-US" sz="4000" b="1" dirty="0">
                <a:solidFill>
                  <a:schemeClr val="bg1"/>
                </a:solidFill>
                <a:latin typeface="Edwardian Script ITC" panose="030303020407070D0804" pitchFamily="66" charset="0"/>
              </a:rPr>
              <a:t>a woman forget her nursing child, And not have compassion on the son of her womb? Surely they may forget, Yet I will not forget you</a:t>
            </a:r>
            <a:r>
              <a:rPr lang="en-US" sz="3200" b="1" dirty="0">
                <a:solidFill>
                  <a:schemeClr val="bg1"/>
                </a:solidFill>
                <a:latin typeface="Edwardian Script ITC" panose="030303020407070D0804" pitchFamily="66" charset="0"/>
              </a:rPr>
              <a:t>.</a:t>
            </a:r>
          </a:p>
        </p:txBody>
      </p:sp>
    </p:spTree>
    <p:extLst>
      <p:ext uri="{BB962C8B-B14F-4D97-AF65-F5344CB8AC3E}">
        <p14:creationId xmlns:p14="http://schemas.microsoft.com/office/powerpoint/2010/main" val="2033601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573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style>
          <a:lnRef idx="1">
            <a:schemeClr val="accent1"/>
          </a:lnRef>
          <a:fillRef idx="2">
            <a:schemeClr val="accent1"/>
          </a:fillRef>
          <a:effectRef idx="1">
            <a:schemeClr val="accent1"/>
          </a:effectRef>
          <a:fontRef idx="minor">
            <a:schemeClr val="dk1"/>
          </a:fontRef>
        </p:style>
        <p:txBody>
          <a:bodyPr>
            <a:normAutofit/>
          </a:bodyPr>
          <a:lstStyle/>
          <a:p>
            <a:endParaRPr lang="en-US" sz="2400" b="1" dirty="0"/>
          </a:p>
        </p:txBody>
      </p:sp>
      <p:sp>
        <p:nvSpPr>
          <p:cNvPr id="3" name="Content Placeholder 2"/>
          <p:cNvSpPr>
            <a:spLocks noGrp="1"/>
          </p:cNvSpPr>
          <p:nvPr>
            <p:ph idx="1"/>
          </p:nvPr>
        </p:nvSpPr>
        <p:spPr>
          <a:xfrm>
            <a:off x="457200" y="1066800"/>
            <a:ext cx="8229600" cy="5334000"/>
          </a:xfrm>
        </p:spPr>
        <p:style>
          <a:lnRef idx="1">
            <a:schemeClr val="accent1"/>
          </a:lnRef>
          <a:fillRef idx="2">
            <a:schemeClr val="accent1"/>
          </a:fillRef>
          <a:effectRef idx="1">
            <a:schemeClr val="accent1"/>
          </a:effectRef>
          <a:fontRef idx="minor">
            <a:schemeClr val="dk1"/>
          </a:fontRef>
        </p:style>
        <p:txBody>
          <a:bodyPr>
            <a:noAutofit/>
          </a:bodyPr>
          <a:lstStyle/>
          <a:p>
            <a:pPr>
              <a:buNone/>
            </a:pPr>
            <a:r>
              <a:rPr lang="en-US" sz="1800" dirty="0" smtClean="0"/>
              <a:t>…For the </a:t>
            </a:r>
            <a:r>
              <a:rPr lang="en-US" sz="1800" cap="small" dirty="0" smtClean="0"/>
              <a:t>Lord</a:t>
            </a:r>
            <a:r>
              <a:rPr lang="en-US" sz="1800" dirty="0" smtClean="0"/>
              <a:t> your God…goes with you. He will </a:t>
            </a:r>
            <a:r>
              <a:rPr lang="en-US" sz="1800" b="1" u="sng" dirty="0" smtClean="0"/>
              <a:t>not</a:t>
            </a:r>
            <a:r>
              <a:rPr lang="en-US" sz="1800" dirty="0" smtClean="0"/>
              <a:t> leave you nor forsake you. </a:t>
            </a:r>
          </a:p>
          <a:p>
            <a:pPr algn="r">
              <a:buNone/>
            </a:pPr>
            <a:r>
              <a:rPr lang="en-US" sz="1800" dirty="0" smtClean="0"/>
              <a:t>Dt.31:6</a:t>
            </a:r>
          </a:p>
          <a:p>
            <a:pPr>
              <a:buNone/>
            </a:pPr>
            <a:r>
              <a:rPr lang="en-US" sz="1800" dirty="0" smtClean="0"/>
              <a:t>…Surely they may forget, Yet I will </a:t>
            </a:r>
            <a:r>
              <a:rPr lang="en-US" sz="1800" b="1" u="sng" dirty="0" smtClean="0"/>
              <a:t>not</a:t>
            </a:r>
            <a:r>
              <a:rPr lang="en-US" sz="1800" dirty="0" smtClean="0"/>
              <a:t> forget you. </a:t>
            </a:r>
          </a:p>
          <a:p>
            <a:pPr>
              <a:buNone/>
            </a:pPr>
            <a:r>
              <a:rPr lang="en-US" sz="1800" dirty="0" smtClean="0"/>
              <a:t>						Isa. 49:15</a:t>
            </a:r>
          </a:p>
          <a:p>
            <a:pPr>
              <a:buNone/>
            </a:pPr>
            <a:endParaRPr lang="en-US" sz="1800" dirty="0" smtClean="0"/>
          </a:p>
          <a:p>
            <a:pPr>
              <a:buNone/>
            </a:pPr>
            <a:r>
              <a:rPr lang="en-US" sz="1800" dirty="0" smtClean="0"/>
              <a:t>…I will </a:t>
            </a:r>
            <a:r>
              <a:rPr lang="en-US" sz="1800" b="1" u="sng" dirty="0" smtClean="0"/>
              <a:t>never</a:t>
            </a:r>
            <a:r>
              <a:rPr lang="en-US" sz="1800" dirty="0" smtClean="0"/>
              <a:t> leave you nor forsake you. </a:t>
            </a:r>
          </a:p>
          <a:p>
            <a:pPr>
              <a:buNone/>
            </a:pPr>
            <a:r>
              <a:rPr lang="en-US" sz="1800" dirty="0" smtClean="0"/>
              <a:t>					Heb: 13:5b</a:t>
            </a:r>
            <a:endParaRPr lang="en-US" sz="2100" dirty="0" smtClean="0"/>
          </a:p>
        </p:txBody>
      </p:sp>
    </p:spTree>
    <p:extLst>
      <p:ext uri="{BB962C8B-B14F-4D97-AF65-F5344CB8AC3E}">
        <p14:creationId xmlns:p14="http://schemas.microsoft.com/office/powerpoint/2010/main" val="1777481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2309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style>
          <a:lnRef idx="1">
            <a:schemeClr val="accent1"/>
          </a:lnRef>
          <a:fillRef idx="2">
            <a:schemeClr val="accent1"/>
          </a:fillRef>
          <a:effectRef idx="1">
            <a:schemeClr val="accent1"/>
          </a:effectRef>
          <a:fontRef idx="minor">
            <a:schemeClr val="dk1"/>
          </a:fontRef>
        </p:style>
        <p:txBody>
          <a:bodyPr/>
          <a:lstStyle/>
          <a:p>
            <a:r>
              <a:rPr lang="en-US" b="1" dirty="0" smtClean="0"/>
              <a:t>Isaiah 49:14-16 </a:t>
            </a:r>
            <a:r>
              <a:rPr lang="en-US" sz="2800" b="1" dirty="0" smtClean="0"/>
              <a:t>(NLT)</a:t>
            </a:r>
            <a:endParaRPr lang="en-US" sz="2800" b="1" dirty="0"/>
          </a:p>
        </p:txBody>
      </p:sp>
      <p:sp>
        <p:nvSpPr>
          <p:cNvPr id="3" name="Content Placeholder 2"/>
          <p:cNvSpPr>
            <a:spLocks noGrp="1"/>
          </p:cNvSpPr>
          <p:nvPr>
            <p:ph idx="1"/>
          </p:nvPr>
        </p:nvSpPr>
        <p:spPr>
          <a:xfrm>
            <a:off x="381000" y="1143000"/>
            <a:ext cx="8229600" cy="5486400"/>
          </a:xfrm>
        </p:spPr>
        <p:style>
          <a:lnRef idx="1">
            <a:schemeClr val="accent1"/>
          </a:lnRef>
          <a:fillRef idx="2">
            <a:schemeClr val="accent1"/>
          </a:fillRef>
          <a:effectRef idx="1">
            <a:schemeClr val="accent1"/>
          </a:effectRef>
          <a:fontRef idx="minor">
            <a:schemeClr val="dk1"/>
          </a:fontRef>
        </p:style>
        <p:txBody>
          <a:bodyPr>
            <a:normAutofit/>
          </a:bodyPr>
          <a:lstStyle/>
          <a:p>
            <a:pPr marL="228600" indent="-228600">
              <a:buNone/>
            </a:pPr>
            <a:r>
              <a:rPr lang="en-US" sz="2200" dirty="0" smtClean="0"/>
              <a:t>But Zion said: The </a:t>
            </a:r>
            <a:r>
              <a:rPr lang="en-US" sz="2200" cap="small" dirty="0" smtClean="0"/>
              <a:t>Lord</a:t>
            </a:r>
            <a:r>
              <a:rPr lang="en-US" sz="2200" dirty="0" smtClean="0"/>
              <a:t> has forsaken me, And my Lord has forgotten me.</a:t>
            </a:r>
            <a:endParaRPr lang="en-US" sz="2200" dirty="0"/>
          </a:p>
          <a:p>
            <a:pPr marL="228600" indent="-228600">
              <a:buNone/>
            </a:pPr>
            <a:r>
              <a:rPr lang="en-US" sz="2200" dirty="0" smtClean="0"/>
              <a:t>Can a woman forget her nursing child, And not have compassion on the son of her womb? Surely they may forget, Yet I will not forget you.</a:t>
            </a:r>
          </a:p>
          <a:p>
            <a:pPr marL="228600" indent="-228600">
              <a:buNone/>
            </a:pPr>
            <a:r>
              <a:rPr lang="en-US" sz="2200" dirty="0" smtClean="0"/>
              <a:t>See, I have inscribed you on the palms </a:t>
            </a:r>
            <a:r>
              <a:rPr lang="en-US" sz="2200" i="1" dirty="0" smtClean="0"/>
              <a:t>of My hands; </a:t>
            </a:r>
            <a:r>
              <a:rPr lang="en-US" sz="2200" dirty="0" smtClean="0"/>
              <a:t>Your walls </a:t>
            </a:r>
            <a:r>
              <a:rPr lang="en-US" sz="2200" i="1" dirty="0" smtClean="0"/>
              <a:t>are</a:t>
            </a:r>
            <a:r>
              <a:rPr lang="en-US" sz="2200" dirty="0" smtClean="0"/>
              <a:t> continually before Me.</a:t>
            </a:r>
            <a:endParaRPr lang="en-US"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0735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Isaiah 49:16</a:t>
            </a:r>
            <a:endParaRPr lang="en-US" b="1" dirty="0"/>
          </a:p>
        </p:txBody>
      </p:sp>
      <p:sp>
        <p:nvSpPr>
          <p:cNvPr id="3" name="Content Placeholder 2"/>
          <p:cNvSpPr>
            <a:spLocks noGrp="1"/>
          </p:cNvSpPr>
          <p:nvPr>
            <p:ph idx="1"/>
          </p:nvPr>
        </p:nvSpPr>
        <p:spPr>
          <a:xfrm>
            <a:off x="457200" y="1143000"/>
            <a:ext cx="8305800" cy="5486400"/>
          </a:xfrm>
        </p:spPr>
        <p:style>
          <a:lnRef idx="1">
            <a:schemeClr val="accent1"/>
          </a:lnRef>
          <a:fillRef idx="2">
            <a:schemeClr val="accent1"/>
          </a:fillRef>
          <a:effectRef idx="1">
            <a:schemeClr val="accent1"/>
          </a:effectRef>
          <a:fontRef idx="minor">
            <a:schemeClr val="dk1"/>
          </a:fontRef>
        </p:style>
        <p:txBody>
          <a:bodyPr>
            <a:normAutofit/>
          </a:bodyPr>
          <a:lstStyle/>
          <a:p>
            <a:endParaRPr lang="en-US" dirty="0" smtClean="0"/>
          </a:p>
          <a:p>
            <a:endParaRPr lang="en-US" dirty="0" smtClean="0"/>
          </a:p>
          <a:p>
            <a:endParaRPr lang="en-US" dirty="0"/>
          </a:p>
          <a:p>
            <a:endParaRPr lang="en-US" dirty="0" smtClean="0"/>
          </a:p>
          <a:p>
            <a:endParaRPr lang="en-US" dirty="0"/>
          </a:p>
          <a:p>
            <a:endParaRPr lang="en-US" dirty="0" smtClean="0"/>
          </a:p>
          <a:p>
            <a:endParaRPr lang="en-US" sz="1800" dirty="0" smtClean="0"/>
          </a:p>
          <a:p>
            <a:pPr marL="0" indent="0">
              <a:buNone/>
            </a:pPr>
            <a:endParaRPr lang="en-US" sz="1800" dirty="0"/>
          </a:p>
          <a:p>
            <a:pPr marL="0" indent="0" algn="ctr">
              <a:buNone/>
            </a:pPr>
            <a:endParaRPr lang="en-US" sz="1000" dirty="0" smtClean="0"/>
          </a:p>
          <a:p>
            <a:pPr marL="0" indent="0" algn="ctr">
              <a:buNone/>
            </a:pPr>
            <a:endParaRPr lang="en-US" sz="1000" dirty="0" smtClean="0"/>
          </a:p>
          <a:p>
            <a:pPr marL="0" indent="0" algn="ctr">
              <a:buNone/>
            </a:pPr>
            <a:endParaRPr lang="en-US" sz="1100" dirty="0" smtClean="0"/>
          </a:p>
          <a:p>
            <a:pPr marL="0" indent="0" algn="ctr">
              <a:buNone/>
            </a:pPr>
            <a:r>
              <a:rPr lang="en-US" sz="1800" dirty="0" err="1" smtClean="0"/>
              <a:t>Shaqaq</a:t>
            </a:r>
            <a:r>
              <a:rPr lang="en-US" sz="1800" dirty="0" smtClean="0"/>
              <a:t>: Carve or cut into with a hammer and chisel. (Heb.)</a:t>
            </a:r>
            <a:r>
              <a:rPr lang="en-US" sz="1800" b="1" dirty="0" smtClean="0"/>
              <a:t> </a:t>
            </a:r>
            <a:endParaRPr lang="en-US" sz="1800" dirty="0"/>
          </a:p>
        </p:txBody>
      </p:sp>
      <p:pic>
        <p:nvPicPr>
          <p:cNvPr id="4" name="Picture 3"/>
          <p:cNvPicPr>
            <a:picLocks noChangeAspect="1"/>
          </p:cNvPicPr>
          <p:nvPr/>
        </p:nvPicPr>
        <p:blipFill>
          <a:blip r:embed="rId2" cstate="print"/>
          <a:stretch>
            <a:fillRect/>
          </a:stretch>
        </p:blipFill>
        <p:spPr>
          <a:xfrm>
            <a:off x="507243" y="1219200"/>
            <a:ext cx="8179557" cy="4267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2821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1980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Isaiah 49:17-21 </a:t>
            </a:r>
            <a:r>
              <a:rPr lang="en-US" sz="2400" b="1" dirty="0" smtClean="0"/>
              <a:t>(NLT)</a:t>
            </a:r>
            <a:endParaRPr lang="en-US" sz="2400" b="1" dirty="0"/>
          </a:p>
        </p:txBody>
      </p:sp>
      <p:sp>
        <p:nvSpPr>
          <p:cNvPr id="3" name="Content Placeholder 2"/>
          <p:cNvSpPr>
            <a:spLocks noGrp="1"/>
          </p:cNvSpPr>
          <p:nvPr>
            <p:ph idx="1"/>
          </p:nvPr>
        </p:nvSpPr>
        <p:spPr>
          <a:xfrm>
            <a:off x="457200" y="1066800"/>
            <a:ext cx="8229600" cy="5334000"/>
          </a:xfrm>
        </p:spPr>
        <p:style>
          <a:lnRef idx="1">
            <a:schemeClr val="accent1"/>
          </a:lnRef>
          <a:fillRef idx="2">
            <a:schemeClr val="accent1"/>
          </a:fillRef>
          <a:effectRef idx="1">
            <a:schemeClr val="accent1"/>
          </a:effectRef>
          <a:fontRef idx="minor">
            <a:schemeClr val="dk1"/>
          </a:fontRef>
        </p:style>
        <p:txBody>
          <a:bodyPr>
            <a:noAutofit/>
          </a:bodyPr>
          <a:lstStyle/>
          <a:p>
            <a:r>
              <a:rPr lang="en-US" sz="1800" dirty="0" smtClean="0"/>
              <a:t>Soon your descendants will come back, and all who are trying to destroy you will go away.</a:t>
            </a:r>
          </a:p>
          <a:p>
            <a:r>
              <a:rPr lang="en-US" sz="1800" dirty="0" smtClean="0"/>
              <a:t>Look around you and see, for all your children will come back to you.</a:t>
            </a:r>
            <a:br>
              <a:rPr lang="en-US" sz="1800" dirty="0" smtClean="0"/>
            </a:br>
            <a:r>
              <a:rPr lang="en-US" sz="1800" dirty="0" smtClean="0"/>
              <a:t>As surely as I live,” says the </a:t>
            </a:r>
            <a:r>
              <a:rPr lang="en-US" sz="1800" cap="small" dirty="0" smtClean="0"/>
              <a:t>Lord</a:t>
            </a:r>
            <a:r>
              <a:rPr lang="en-US" sz="1800" dirty="0" smtClean="0"/>
              <a:t>, “they will be like jewels or bridal ornaments for you to display.</a:t>
            </a:r>
          </a:p>
          <a:p>
            <a:r>
              <a:rPr lang="en-US" sz="1800" dirty="0" smtClean="0"/>
              <a:t>Even the most desolate parts of your abandoned land will soon be crowded with your people. Your enemies who enslaved you will be far away.</a:t>
            </a:r>
            <a:br>
              <a:rPr lang="en-US" sz="1800" dirty="0" smtClean="0"/>
            </a:br>
            <a:r>
              <a:rPr lang="en-US" sz="1800" baseline="30000" dirty="0" smtClean="0"/>
              <a:t> </a:t>
            </a:r>
            <a:r>
              <a:rPr lang="en-US" sz="1800" dirty="0" smtClean="0"/>
              <a:t>The generations born in exile will return and say, ‘We need more room! It’s crowded here!’ </a:t>
            </a:r>
          </a:p>
          <a:p>
            <a:r>
              <a:rPr lang="en-US" sz="1800" baseline="30000" dirty="0" smtClean="0"/>
              <a:t> </a:t>
            </a:r>
            <a:r>
              <a:rPr lang="en-US" sz="1800" dirty="0" smtClean="0"/>
              <a:t>Then you will think to yourself, ‘Who has given me all these descendants? For most of my children were killed, and the rest were carried away into exile. I was left here all alone. Where did all these people come from? Who bore these children? Who raised them for me?’”</a:t>
            </a:r>
          </a:p>
          <a:p>
            <a:pPr marL="228600" indent="-228600">
              <a:buNone/>
            </a:pPr>
            <a:endParaRPr lang="en-US" sz="2100" dirty="0" smtClean="0"/>
          </a:p>
        </p:txBody>
      </p:sp>
    </p:spTree>
    <p:extLst>
      <p:ext uri="{BB962C8B-B14F-4D97-AF65-F5344CB8AC3E}">
        <p14:creationId xmlns:p14="http://schemas.microsoft.com/office/powerpoint/2010/main" val="1777481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8070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Isaiah 49:22-26 </a:t>
            </a:r>
            <a:r>
              <a:rPr lang="en-US" sz="2800" b="1" dirty="0" smtClean="0"/>
              <a:t>(NLT)</a:t>
            </a:r>
            <a:endParaRPr lang="en-US" sz="2800" b="1" dirty="0"/>
          </a:p>
        </p:txBody>
      </p:sp>
      <p:sp>
        <p:nvSpPr>
          <p:cNvPr id="3" name="Content Placeholder 2"/>
          <p:cNvSpPr>
            <a:spLocks noGrp="1"/>
          </p:cNvSpPr>
          <p:nvPr>
            <p:ph idx="1"/>
          </p:nvPr>
        </p:nvSpPr>
        <p:spPr>
          <a:xfrm>
            <a:off x="457200" y="1143000"/>
            <a:ext cx="8229600" cy="5334000"/>
          </a:xfrm>
        </p:spPr>
        <p:style>
          <a:lnRef idx="1">
            <a:schemeClr val="accent1"/>
          </a:lnRef>
          <a:fillRef idx="2">
            <a:schemeClr val="accent1"/>
          </a:fillRef>
          <a:effectRef idx="1">
            <a:schemeClr val="accent1"/>
          </a:effectRef>
          <a:fontRef idx="minor">
            <a:schemeClr val="dk1"/>
          </a:fontRef>
        </p:style>
        <p:txBody>
          <a:bodyPr>
            <a:noAutofit/>
          </a:bodyPr>
          <a:lstStyle/>
          <a:p>
            <a:pPr>
              <a:buNone/>
            </a:pPr>
            <a:r>
              <a:rPr lang="en-US" sz="1800" baseline="30000" dirty="0" smtClean="0"/>
              <a:t>	</a:t>
            </a:r>
            <a:r>
              <a:rPr lang="en-US" sz="1800" dirty="0" smtClean="0"/>
              <a:t>This is what the Sovereign </a:t>
            </a:r>
            <a:r>
              <a:rPr lang="en-US" sz="1800" cap="small" dirty="0" smtClean="0"/>
              <a:t>Lord</a:t>
            </a:r>
            <a:r>
              <a:rPr lang="en-US" sz="1800" dirty="0" smtClean="0"/>
              <a:t> says:“See, I will give a signal to the godless nations. They will carry your little sons back to you in their arms;</a:t>
            </a:r>
            <a:br>
              <a:rPr lang="en-US" sz="1800" dirty="0" smtClean="0"/>
            </a:br>
            <a:r>
              <a:rPr lang="en-US" sz="1800" dirty="0" smtClean="0"/>
              <a:t> they will bring your daughters on their shoulders.</a:t>
            </a:r>
            <a:br>
              <a:rPr lang="en-US" sz="1800" dirty="0" smtClean="0"/>
            </a:br>
            <a:r>
              <a:rPr lang="en-US" sz="1800" baseline="30000" dirty="0" smtClean="0"/>
              <a:t>23 </a:t>
            </a:r>
            <a:r>
              <a:rPr lang="en-US" sz="1800" dirty="0" smtClean="0"/>
              <a:t>Kings and queens will serve you and care for all your needs. They will bow to the earth before you and lick the dust from your feet. Then you will know that I am the </a:t>
            </a:r>
            <a:r>
              <a:rPr lang="en-US" sz="1800" cap="small" dirty="0" smtClean="0"/>
              <a:t>Lord</a:t>
            </a:r>
            <a:r>
              <a:rPr lang="en-US" sz="1800" dirty="0" smtClean="0"/>
              <a:t>. Those who trust in me will never be put to shame.”</a:t>
            </a:r>
          </a:p>
          <a:p>
            <a:pPr>
              <a:buNone/>
            </a:pPr>
            <a:r>
              <a:rPr lang="en-US" sz="1800" baseline="30000" dirty="0" smtClean="0"/>
              <a:t>	</a:t>
            </a:r>
            <a:r>
              <a:rPr lang="en-US" sz="1800" dirty="0" smtClean="0"/>
              <a:t>Who can snatch the plunder of war from the hands of a warrior? Who can demand that a tyrant let his captives go?</a:t>
            </a:r>
          </a:p>
          <a:p>
            <a:pPr>
              <a:buNone/>
            </a:pPr>
            <a:r>
              <a:rPr lang="en-US" sz="1800" baseline="30000" dirty="0" smtClean="0"/>
              <a:t>	 </a:t>
            </a:r>
            <a:r>
              <a:rPr lang="en-US" sz="1800" dirty="0" smtClean="0"/>
              <a:t>But the </a:t>
            </a:r>
            <a:r>
              <a:rPr lang="en-US" sz="1800" cap="small" dirty="0" smtClean="0"/>
              <a:t>Lord</a:t>
            </a:r>
            <a:r>
              <a:rPr lang="en-US" sz="1800" dirty="0" smtClean="0"/>
              <a:t> says, “The captives of warriors will be released, and the plunder of tyrants will be retrieved. For I will fight those who fight you,</a:t>
            </a:r>
            <a:br>
              <a:rPr lang="en-US" sz="1800" dirty="0" smtClean="0"/>
            </a:br>
            <a:r>
              <a:rPr lang="en-US" sz="1800" dirty="0" smtClean="0"/>
              <a:t>and I will save your children.</a:t>
            </a:r>
          </a:p>
          <a:p>
            <a:pPr>
              <a:buNone/>
            </a:pPr>
            <a:r>
              <a:rPr lang="en-US" sz="1800" baseline="30000" dirty="0" smtClean="0"/>
              <a:t>	</a:t>
            </a:r>
            <a:r>
              <a:rPr lang="en-US" sz="1800" dirty="0" smtClean="0"/>
              <a:t>I will feed your enemies with their own flesh. They will be drunk with rivers of their own blood. All the world will know that I, the </a:t>
            </a:r>
            <a:r>
              <a:rPr lang="en-US" sz="1800" cap="small" dirty="0" smtClean="0"/>
              <a:t>Lord</a:t>
            </a:r>
            <a:r>
              <a:rPr lang="en-US" sz="1800" dirty="0" smtClean="0"/>
              <a:t>, am your Savior and your Redeemer, the Mighty One of Israel</a:t>
            </a:r>
          </a:p>
          <a:p>
            <a:pPr>
              <a:buNone/>
            </a:pPr>
            <a:endParaRPr lang="en-US"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1577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1">
            <a:schemeClr val="accent1"/>
          </a:lnRef>
          <a:fillRef idx="2">
            <a:schemeClr val="accent1"/>
          </a:fillRef>
          <a:effectRef idx="1">
            <a:schemeClr val="accent1"/>
          </a:effectRef>
          <a:fontRef idx="minor">
            <a:schemeClr val="dk1"/>
          </a:fontRef>
        </p:style>
        <p:txBody>
          <a:bodyPr/>
          <a:lstStyle/>
          <a:p>
            <a:r>
              <a:rPr lang="en-US" b="1" dirty="0" smtClean="0"/>
              <a:t>Revelation 21:3-5</a:t>
            </a:r>
            <a:endParaRPr lang="en-US" dirty="0"/>
          </a:p>
        </p:txBody>
      </p:sp>
      <p:sp>
        <p:nvSpPr>
          <p:cNvPr id="3" name="Content Placeholder 2"/>
          <p:cNvSpPr>
            <a:spLocks noGrp="1"/>
          </p:cNvSpPr>
          <p:nvPr>
            <p:ph idx="1"/>
          </p:nvPr>
        </p:nvSpPr>
        <p:spPr>
          <a:xfrm>
            <a:off x="457200" y="1127918"/>
            <a:ext cx="8229600" cy="5196682"/>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endParaRPr lang="en-US" dirty="0"/>
          </a:p>
        </p:txBody>
      </p:sp>
      <p:pic>
        <p:nvPicPr>
          <p:cNvPr id="4" name="Picture 3"/>
          <p:cNvPicPr>
            <a:picLocks noChangeAspect="1"/>
          </p:cNvPicPr>
          <p:nvPr/>
        </p:nvPicPr>
        <p:blipFill>
          <a:blip r:embed="rId2" cstate="print"/>
          <a:stretch>
            <a:fillRect/>
          </a:stretch>
        </p:blipFill>
        <p:spPr>
          <a:xfrm>
            <a:off x="457200" y="1150778"/>
            <a:ext cx="8123904" cy="5173822"/>
          </a:xfrm>
          <a:prstGeom prst="rect">
            <a:avLst/>
          </a:prstGeom>
        </p:spPr>
      </p:pic>
      <p:sp>
        <p:nvSpPr>
          <p:cNvPr id="5" name="TextBox 4"/>
          <p:cNvSpPr txBox="1"/>
          <p:nvPr/>
        </p:nvSpPr>
        <p:spPr>
          <a:xfrm>
            <a:off x="685800" y="1422042"/>
            <a:ext cx="7620000" cy="5478423"/>
          </a:xfrm>
          <a:prstGeom prst="rect">
            <a:avLst/>
          </a:prstGeom>
          <a:noFill/>
        </p:spPr>
        <p:txBody>
          <a:bodyPr wrap="square" rtlCol="0">
            <a:spAutoFit/>
          </a:bodyPr>
          <a:lstStyle/>
          <a:p>
            <a:pPr marL="114300" indent="-114300">
              <a:buNone/>
            </a:pPr>
            <a:r>
              <a:rPr lang="en-US" sz="2800" dirty="0" smtClean="0">
                <a:ln>
                  <a:solidFill>
                    <a:schemeClr val="tx1"/>
                  </a:solidFill>
                </a:ln>
                <a:solidFill>
                  <a:schemeClr val="accent2">
                    <a:lumMod val="75000"/>
                  </a:schemeClr>
                </a:solidFill>
                <a:latin typeface="Arial" pitchFamily="34" charset="0"/>
                <a:cs typeface="Arial" pitchFamily="34" charset="0"/>
              </a:rPr>
              <a:t>  And </a:t>
            </a:r>
            <a:r>
              <a:rPr lang="en-US" sz="2800" dirty="0">
                <a:ln>
                  <a:solidFill>
                    <a:schemeClr val="tx1"/>
                  </a:solidFill>
                </a:ln>
                <a:solidFill>
                  <a:schemeClr val="accent2">
                    <a:lumMod val="75000"/>
                  </a:schemeClr>
                </a:solidFill>
                <a:latin typeface="Arial" pitchFamily="34" charset="0"/>
                <a:cs typeface="Arial" pitchFamily="34" charset="0"/>
              </a:rPr>
              <a:t>I heard a loud voice from </a:t>
            </a:r>
            <a:r>
              <a:rPr lang="en-US" sz="2800" dirty="0" smtClean="0">
                <a:ln>
                  <a:solidFill>
                    <a:schemeClr val="tx1"/>
                  </a:solidFill>
                </a:ln>
                <a:solidFill>
                  <a:schemeClr val="accent2">
                    <a:lumMod val="75000"/>
                  </a:schemeClr>
                </a:solidFill>
                <a:latin typeface="Arial" pitchFamily="34" charset="0"/>
                <a:cs typeface="Arial" pitchFamily="34" charset="0"/>
              </a:rPr>
              <a:t>heaven saying, Behold</a:t>
            </a:r>
            <a:r>
              <a:rPr lang="en-US" sz="2800" dirty="0">
                <a:ln>
                  <a:solidFill>
                    <a:schemeClr val="tx1"/>
                  </a:solidFill>
                </a:ln>
                <a:solidFill>
                  <a:schemeClr val="accent2">
                    <a:lumMod val="75000"/>
                  </a:schemeClr>
                </a:solidFill>
                <a:latin typeface="Arial" pitchFamily="34" charset="0"/>
                <a:cs typeface="Arial" pitchFamily="34" charset="0"/>
              </a:rPr>
              <a:t>, the tabernacle of God </a:t>
            </a:r>
            <a:r>
              <a:rPr lang="en-US" sz="2800" i="1" dirty="0">
                <a:ln>
                  <a:solidFill>
                    <a:schemeClr val="tx1"/>
                  </a:solidFill>
                </a:ln>
                <a:solidFill>
                  <a:schemeClr val="accent2">
                    <a:lumMod val="75000"/>
                  </a:schemeClr>
                </a:solidFill>
                <a:latin typeface="Arial" pitchFamily="34" charset="0"/>
                <a:cs typeface="Arial" pitchFamily="34" charset="0"/>
              </a:rPr>
              <a:t>is</a:t>
            </a:r>
            <a:r>
              <a:rPr lang="en-US" sz="2800" dirty="0">
                <a:ln>
                  <a:solidFill>
                    <a:schemeClr val="tx1"/>
                  </a:solidFill>
                </a:ln>
                <a:solidFill>
                  <a:schemeClr val="accent2">
                    <a:lumMod val="75000"/>
                  </a:schemeClr>
                </a:solidFill>
                <a:latin typeface="Arial" pitchFamily="34" charset="0"/>
                <a:cs typeface="Arial" pitchFamily="34" charset="0"/>
              </a:rPr>
              <a:t> with men, and He will dwell with them, and they shall be His people. God Himself will be with them </a:t>
            </a:r>
            <a:r>
              <a:rPr lang="en-US" sz="2800" i="1" dirty="0">
                <a:ln>
                  <a:solidFill>
                    <a:schemeClr val="tx1"/>
                  </a:solidFill>
                </a:ln>
                <a:solidFill>
                  <a:schemeClr val="accent2">
                    <a:lumMod val="75000"/>
                  </a:schemeClr>
                </a:solidFill>
                <a:latin typeface="Arial" pitchFamily="34" charset="0"/>
                <a:cs typeface="Arial" pitchFamily="34" charset="0"/>
              </a:rPr>
              <a:t>and be</a:t>
            </a:r>
            <a:r>
              <a:rPr lang="en-US" sz="2800" dirty="0">
                <a:ln>
                  <a:solidFill>
                    <a:schemeClr val="tx1"/>
                  </a:solidFill>
                </a:ln>
                <a:solidFill>
                  <a:schemeClr val="accent2">
                    <a:lumMod val="75000"/>
                  </a:schemeClr>
                </a:solidFill>
                <a:latin typeface="Arial" pitchFamily="34" charset="0"/>
                <a:cs typeface="Arial" pitchFamily="34" charset="0"/>
              </a:rPr>
              <a:t> their God.</a:t>
            </a:r>
          </a:p>
          <a:p>
            <a:pPr marL="114300" indent="-114300">
              <a:buNone/>
            </a:pPr>
            <a:r>
              <a:rPr lang="en-US" sz="2800" baseline="50000" dirty="0" smtClean="0">
                <a:ln>
                  <a:solidFill>
                    <a:schemeClr val="tx1"/>
                  </a:solidFill>
                </a:ln>
                <a:solidFill>
                  <a:schemeClr val="accent2">
                    <a:lumMod val="75000"/>
                  </a:schemeClr>
                </a:solidFill>
                <a:latin typeface="Arial" pitchFamily="34" charset="0"/>
                <a:cs typeface="Arial" pitchFamily="34" charset="0"/>
              </a:rPr>
              <a:t> </a:t>
            </a:r>
            <a:r>
              <a:rPr lang="en-US" sz="2800" dirty="0">
                <a:ln>
                  <a:solidFill>
                    <a:schemeClr val="tx1"/>
                  </a:solidFill>
                </a:ln>
                <a:solidFill>
                  <a:schemeClr val="accent2">
                    <a:lumMod val="75000"/>
                  </a:schemeClr>
                </a:solidFill>
                <a:latin typeface="Arial" pitchFamily="34" charset="0"/>
                <a:cs typeface="Arial" pitchFamily="34" charset="0"/>
              </a:rPr>
              <a:t>And God will wipe away every tear from their eyes; there shall be no more death, nor sorrow, nor crying. There shall be no more pain, for the former things have passed away.”</a:t>
            </a:r>
          </a:p>
          <a:p>
            <a:pPr marL="114300" indent="-114300">
              <a:buNone/>
            </a:pPr>
            <a:r>
              <a:rPr lang="en-US" sz="2800" dirty="0" smtClean="0">
                <a:ln>
                  <a:solidFill>
                    <a:schemeClr val="tx1"/>
                  </a:solidFill>
                </a:ln>
                <a:solidFill>
                  <a:schemeClr val="accent2">
                    <a:lumMod val="75000"/>
                  </a:schemeClr>
                </a:solidFill>
                <a:latin typeface="Arial" pitchFamily="34" charset="0"/>
                <a:cs typeface="Arial" pitchFamily="34" charset="0"/>
              </a:rPr>
              <a:t>Then </a:t>
            </a:r>
            <a:r>
              <a:rPr lang="en-US" sz="2800" dirty="0">
                <a:ln>
                  <a:solidFill>
                    <a:schemeClr val="tx1"/>
                  </a:solidFill>
                </a:ln>
                <a:solidFill>
                  <a:schemeClr val="accent2">
                    <a:lumMod val="75000"/>
                  </a:schemeClr>
                </a:solidFill>
                <a:latin typeface="Arial" pitchFamily="34" charset="0"/>
                <a:cs typeface="Arial" pitchFamily="34" charset="0"/>
              </a:rPr>
              <a:t>He who sat on the throne said, </a:t>
            </a:r>
            <a:r>
              <a:rPr lang="en-US" sz="2800" dirty="0" smtClean="0">
                <a:ln>
                  <a:solidFill>
                    <a:schemeClr val="tx1"/>
                  </a:solidFill>
                </a:ln>
                <a:solidFill>
                  <a:schemeClr val="accent2">
                    <a:lumMod val="75000"/>
                  </a:schemeClr>
                </a:solidFill>
                <a:latin typeface="Arial" pitchFamily="34" charset="0"/>
                <a:cs typeface="Arial" pitchFamily="34" charset="0"/>
              </a:rPr>
              <a:t>Behold</a:t>
            </a:r>
            <a:r>
              <a:rPr lang="en-US" sz="2800" dirty="0">
                <a:ln>
                  <a:solidFill>
                    <a:schemeClr val="tx1"/>
                  </a:solidFill>
                </a:ln>
                <a:solidFill>
                  <a:schemeClr val="accent2">
                    <a:lumMod val="75000"/>
                  </a:schemeClr>
                </a:solidFill>
                <a:latin typeface="Arial" pitchFamily="34" charset="0"/>
                <a:cs typeface="Arial" pitchFamily="34" charset="0"/>
              </a:rPr>
              <a:t>, I make all things </a:t>
            </a:r>
            <a:r>
              <a:rPr lang="en-US" sz="2800" dirty="0" smtClean="0">
                <a:ln>
                  <a:solidFill>
                    <a:schemeClr val="tx1"/>
                  </a:solidFill>
                </a:ln>
                <a:solidFill>
                  <a:schemeClr val="accent2">
                    <a:lumMod val="75000"/>
                  </a:schemeClr>
                </a:solidFill>
                <a:latin typeface="Arial" pitchFamily="34" charset="0"/>
                <a:cs typeface="Arial" pitchFamily="34" charset="0"/>
              </a:rPr>
              <a:t>new.</a:t>
            </a:r>
            <a:endParaRPr lang="en-US" sz="2800" dirty="0">
              <a:ln>
                <a:solidFill>
                  <a:schemeClr val="tx1"/>
                </a:solidFill>
              </a:ln>
              <a:solidFill>
                <a:schemeClr val="accent2">
                  <a:lumMod val="75000"/>
                </a:schemeClr>
              </a:solidFill>
              <a:latin typeface="Arial" pitchFamily="34" charset="0"/>
              <a:cs typeface="Arial" pitchFamily="34" charset="0"/>
            </a:endParaRPr>
          </a:p>
          <a:p>
            <a:endParaRPr lang="en-US" sz="2400" dirty="0">
              <a:ln>
                <a:solidFill>
                  <a:schemeClr val="tx1"/>
                </a:solidFill>
              </a:ln>
              <a:solidFill>
                <a:schemeClr val="accent2">
                  <a:lumMod val="75000"/>
                </a:schemeClr>
              </a:solidFill>
              <a:latin typeface="Arial" pitchFamily="34" charset="0"/>
              <a:cs typeface="Arial" pitchFamily="34" charset="0"/>
            </a:endParaRPr>
          </a:p>
          <a:p>
            <a:endParaRPr lang="en-US" dirty="0">
              <a:ln>
                <a:solidFill>
                  <a:schemeClr val="tx1"/>
                </a:solidFill>
              </a:l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smtClean="0"/>
              <a:t>I Peter 1:10-12  </a:t>
            </a:r>
            <a:r>
              <a:rPr lang="en-US" sz="2800" b="1" dirty="0" smtClean="0"/>
              <a:t/>
            </a:r>
            <a:br>
              <a:rPr lang="en-US" sz="2800" b="1" dirty="0" smtClean="0"/>
            </a:br>
            <a:endParaRPr lang="en-US" sz="2800" b="1" dirty="0"/>
          </a:p>
        </p:txBody>
      </p:sp>
      <p:sp>
        <p:nvSpPr>
          <p:cNvPr id="3" name="Content Placeholder 2"/>
          <p:cNvSpPr>
            <a:spLocks noGrp="1"/>
          </p:cNvSpPr>
          <p:nvPr>
            <p:ph idx="1"/>
          </p:nvPr>
        </p:nvSpPr>
        <p:spPr>
          <a:xfrm>
            <a:off x="457200" y="1447800"/>
            <a:ext cx="8229600" cy="48006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buNone/>
            </a:pPr>
            <a:endParaRPr lang="en-US" sz="2300" i="1" baseline="30000" dirty="0" smtClean="0"/>
          </a:p>
          <a:p>
            <a:pPr marL="0" indent="0">
              <a:buNone/>
            </a:pPr>
            <a:endParaRPr lang="en-US" sz="2300" i="1" baseline="30000" dirty="0" smtClean="0"/>
          </a:p>
          <a:p>
            <a:pPr marL="0" indent="0">
              <a:buNone/>
            </a:pPr>
            <a:r>
              <a:rPr lang="en-US" b="1" i="1" dirty="0" smtClean="0"/>
              <a:t>… this is the salvation the prophets have inquired about and </a:t>
            </a:r>
            <a:r>
              <a:rPr lang="en-US" b="1" i="1" u="sng" dirty="0" smtClean="0"/>
              <a:t>searched </a:t>
            </a:r>
            <a:r>
              <a:rPr lang="en-US" b="1" i="1" dirty="0" smtClean="0"/>
              <a:t>carefully…of the grace that would come to you, </a:t>
            </a:r>
          </a:p>
          <a:p>
            <a:pPr marL="0" indent="0">
              <a:buNone/>
            </a:pPr>
            <a:endParaRPr lang="en-US" sz="1400" dirty="0" smtClean="0"/>
          </a:p>
          <a:p>
            <a:pPr marL="0" indent="0">
              <a:buNone/>
            </a:pPr>
            <a:r>
              <a:rPr lang="en-US" i="1" baseline="30000" dirty="0" smtClean="0"/>
              <a:t> </a:t>
            </a:r>
            <a:r>
              <a:rPr lang="en-US" i="1" u="sng" dirty="0" smtClean="0"/>
              <a:t>Searching </a:t>
            </a:r>
            <a:r>
              <a:rPr lang="en-US" i="1" dirty="0" smtClean="0"/>
              <a:t>what or what manner of time, ﻿﻿the Spirit of Christ </a:t>
            </a:r>
            <a:r>
              <a:rPr lang="en-US" b="1" i="1" dirty="0" smtClean="0"/>
              <a:t>(</a:t>
            </a:r>
            <a:r>
              <a:rPr lang="en-US" b="1" i="1" u="sng" dirty="0" smtClean="0"/>
              <a:t>who was in them</a:t>
            </a:r>
            <a:r>
              <a:rPr lang="en-US" i="1" dirty="0" smtClean="0"/>
              <a:t>) was indicating when He testified ahead of time the sufferings of Christ and the glories that would follow.</a:t>
            </a:r>
          </a:p>
          <a:p>
            <a:pPr marL="0" indent="0">
              <a:buNone/>
            </a:pPr>
            <a:endParaRPr lang="en-US" sz="1400" dirty="0" smtClean="0"/>
          </a:p>
          <a:p>
            <a:pPr marL="0" indent="0">
              <a:buNone/>
            </a:pPr>
            <a:r>
              <a:rPr lang="en-US" i="1" baseline="50000" dirty="0" smtClean="0"/>
              <a:t> </a:t>
            </a:r>
            <a:r>
              <a:rPr lang="en-US" i="1" dirty="0" smtClean="0"/>
              <a:t>To them it was revealed… not to them… </a:t>
            </a:r>
            <a:r>
              <a:rPr lang="en-US" i="1" u="sng" dirty="0" smtClean="0"/>
              <a:t>but to ﻿﻿us</a:t>
            </a:r>
            <a:r>
              <a:rPr lang="en-US" i="1" dirty="0" smtClean="0"/>
              <a:t> they were ministering the things which </a:t>
            </a:r>
            <a:r>
              <a:rPr lang="en-US" b="1" i="1" u="sng" dirty="0" smtClean="0"/>
              <a:t>now </a:t>
            </a:r>
            <a:r>
              <a:rPr lang="en-US" i="1" dirty="0" smtClean="0"/>
              <a:t>have been reported </a:t>
            </a:r>
            <a:r>
              <a:rPr lang="en-US" b="1" i="1" dirty="0" smtClean="0"/>
              <a:t>to</a:t>
            </a:r>
            <a:r>
              <a:rPr lang="en-US" b="1" i="1" u="sng" dirty="0" smtClean="0"/>
              <a:t> you</a:t>
            </a:r>
            <a:r>
              <a:rPr lang="en-US" i="1" dirty="0" smtClean="0"/>
              <a:t> through those who have preached the gospel to you by the Holy Spirit…things which ﻿﻿angels desire to look into.</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7224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Isaiah 49:1-7 </a:t>
            </a:r>
            <a:r>
              <a:rPr lang="en-US" sz="2000" b="1" dirty="0" smtClean="0"/>
              <a:t>(NLT)</a:t>
            </a:r>
            <a:endParaRPr lang="en-US" sz="2000" dirty="0"/>
          </a:p>
        </p:txBody>
      </p:sp>
      <p:sp>
        <p:nvSpPr>
          <p:cNvPr id="3" name="Content Placeholder 2"/>
          <p:cNvSpPr>
            <a:spLocks noGrp="1"/>
          </p:cNvSpPr>
          <p:nvPr>
            <p:ph idx="1"/>
          </p:nvPr>
        </p:nvSpPr>
        <p:spPr>
          <a:xfrm>
            <a:off x="381000" y="1143000"/>
            <a:ext cx="8229600" cy="5562600"/>
          </a:xfrm>
        </p:spPr>
        <p:style>
          <a:lnRef idx="1">
            <a:schemeClr val="accent1"/>
          </a:lnRef>
          <a:fillRef idx="2">
            <a:schemeClr val="accent1"/>
          </a:fillRef>
          <a:effectRef idx="1">
            <a:schemeClr val="accent1"/>
          </a:effectRef>
          <a:fontRef idx="minor">
            <a:schemeClr val="dk1"/>
          </a:fontRef>
        </p:style>
        <p:txBody>
          <a:bodyPr>
            <a:noAutofit/>
          </a:bodyPr>
          <a:lstStyle/>
          <a:p>
            <a:pPr marL="112713" indent="-112713">
              <a:buNone/>
            </a:pPr>
            <a:r>
              <a:rPr lang="en-US" sz="1800" dirty="0" smtClean="0"/>
              <a:t>Listen to me, all you in distant lands!  Pay attention, you who are far away! The </a:t>
            </a:r>
            <a:r>
              <a:rPr lang="en-US" sz="1800" cap="small" dirty="0" smtClean="0"/>
              <a:t>Lord</a:t>
            </a:r>
            <a:r>
              <a:rPr lang="en-US" sz="1800" dirty="0" smtClean="0"/>
              <a:t> called me before my birth; from within the womb he called me by name. </a:t>
            </a:r>
          </a:p>
          <a:p>
            <a:pPr marL="112713" indent="-112713">
              <a:buNone/>
            </a:pPr>
            <a:r>
              <a:rPr lang="en-US" sz="1800" dirty="0" smtClean="0"/>
              <a:t>He made my words of judgment as sharp as a sword. He has hidden me in the shadow of his hand. I am like a sharp arrow in his quiver.</a:t>
            </a:r>
          </a:p>
          <a:p>
            <a:pPr marL="174625" indent="-174625">
              <a:buNone/>
            </a:pPr>
            <a:r>
              <a:rPr lang="en-US" sz="1800" baseline="30000" dirty="0" smtClean="0"/>
              <a:t> </a:t>
            </a:r>
            <a:r>
              <a:rPr lang="en-US" sz="1800" dirty="0" smtClean="0"/>
              <a:t>He said to me, “You are my servant, Israel, and you will bring me glory.”</a:t>
            </a:r>
          </a:p>
          <a:p>
            <a:pPr marL="112713" indent="-112713">
              <a:buNone/>
            </a:pPr>
            <a:r>
              <a:rPr lang="en-US" sz="1800" b="1" i="1" u="sng" baseline="30000" dirty="0" smtClean="0"/>
              <a:t> </a:t>
            </a:r>
            <a:r>
              <a:rPr lang="en-US" sz="1800" b="1" i="1" u="sng" dirty="0" smtClean="0"/>
              <a:t>I replied, “But my work seems so useless! I have spent my strength for nothing and to no purpose. et I leave it all in the </a:t>
            </a:r>
            <a:r>
              <a:rPr lang="en-US" sz="1800" b="1" i="1" u="sng" cap="small" dirty="0" smtClean="0"/>
              <a:t>Lord</a:t>
            </a:r>
            <a:r>
              <a:rPr lang="en-US" sz="1800" b="1" i="1" u="sng" dirty="0" smtClean="0"/>
              <a:t>’s hand; I will trust God for my reward.”</a:t>
            </a:r>
          </a:p>
          <a:p>
            <a:pPr marL="112713" indent="-112713">
              <a:buNone/>
            </a:pPr>
            <a:r>
              <a:rPr lang="en-US" sz="1800" baseline="30000" dirty="0" smtClean="0"/>
              <a:t> </a:t>
            </a:r>
            <a:r>
              <a:rPr lang="en-US" sz="1800" dirty="0" smtClean="0"/>
              <a:t>And now the </a:t>
            </a:r>
            <a:r>
              <a:rPr lang="en-US" sz="1800" cap="small" dirty="0" smtClean="0"/>
              <a:t>Lord</a:t>
            </a:r>
            <a:r>
              <a:rPr lang="en-US" sz="1800" dirty="0" smtClean="0"/>
              <a:t> speaks—the one who formed me in my mother’s womb to be his servant, who commissioned me to bring Israel back to him. The </a:t>
            </a:r>
            <a:r>
              <a:rPr lang="en-US" sz="1800" cap="small" dirty="0" smtClean="0"/>
              <a:t>Lord</a:t>
            </a:r>
            <a:r>
              <a:rPr lang="en-US" sz="1800" dirty="0" smtClean="0"/>
              <a:t> has honored me, and my God has given me strength.</a:t>
            </a:r>
          </a:p>
          <a:p>
            <a:pPr marL="112713" indent="-112713">
              <a:buNone/>
            </a:pPr>
            <a:r>
              <a:rPr lang="en-US" sz="1800" baseline="30000" dirty="0" smtClean="0"/>
              <a:t> </a:t>
            </a:r>
            <a:r>
              <a:rPr lang="en-US" sz="1800" dirty="0" smtClean="0"/>
              <a:t>He says, “You will do more than restore the people of Israel to me. I will make you a light to the Gentiles, and you will bring my salvation to the ends of the earth.”</a:t>
            </a:r>
            <a:r>
              <a:rPr lang="en-US" sz="1800" b="1" i="1" dirty="0" smtClean="0"/>
              <a:t> </a:t>
            </a:r>
          </a:p>
          <a:p>
            <a:pPr marL="112713" indent="-112713">
              <a:buNone/>
            </a:pPr>
            <a:r>
              <a:rPr lang="en-US" sz="1800" dirty="0" smtClean="0"/>
              <a:t>The </a:t>
            </a:r>
            <a:r>
              <a:rPr lang="en-US" sz="1800" cap="small" dirty="0" smtClean="0"/>
              <a:t>Lord</a:t>
            </a:r>
            <a:r>
              <a:rPr lang="en-US" sz="1800" dirty="0" smtClean="0"/>
              <a:t>, the Redeemer and Holy One of Israel, says to the one who is despised and rejected by the nations, to the one who is the servant of rulers: “Kings will stand at attention when you pass by…</a:t>
            </a:r>
          </a:p>
          <a:p>
            <a:pPr marL="112713" indent="-112713">
              <a:buNone/>
            </a:pPr>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393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b="1" dirty="0" smtClean="0"/>
              <a:t>Acts 13:46-47 </a:t>
            </a:r>
            <a:r>
              <a:rPr lang="en-US" sz="2800" b="1" dirty="0" smtClean="0"/>
              <a:t>(NLT)</a:t>
            </a:r>
            <a:endParaRPr lang="en-US" sz="2800" dirty="0"/>
          </a:p>
        </p:txBody>
      </p:sp>
      <p:sp>
        <p:nvSpPr>
          <p:cNvPr id="3" name="Content Placeholder 2"/>
          <p:cNvSpPr>
            <a:spLocks noGrp="1"/>
          </p:cNvSpPr>
          <p:nvPr>
            <p:ph idx="1"/>
          </p:nvPr>
        </p:nvSpPr>
        <p:spPr>
          <a:xfrm>
            <a:off x="457200" y="1447800"/>
            <a:ext cx="8229600" cy="4525963"/>
          </a:xfrm>
        </p:spPr>
        <p:style>
          <a:lnRef idx="1">
            <a:schemeClr val="accent1"/>
          </a:lnRef>
          <a:fillRef idx="2">
            <a:schemeClr val="accent1"/>
          </a:fillRef>
          <a:effectRef idx="1">
            <a:schemeClr val="accent1"/>
          </a:effectRef>
          <a:fontRef idx="minor">
            <a:schemeClr val="dk1"/>
          </a:fontRef>
        </p:style>
        <p:txBody>
          <a:bodyPr/>
          <a:lstStyle/>
          <a:p>
            <a:endParaRPr lang="en-US" b="1" i="1" dirty="0" smtClean="0"/>
          </a:p>
          <a:p>
            <a:pPr marL="0" indent="0">
              <a:buNone/>
            </a:pPr>
            <a:r>
              <a:rPr lang="en-US" b="1" i="1" dirty="0" smtClean="0"/>
              <a:t>It was necessary that the word of God should be spoken to you first; but ﻿﻿since you rejected it…﻿we turn to the Gentiles. </a:t>
            </a:r>
            <a:r>
              <a:rPr lang="en-US" sz="1800" b="1" i="1" baseline="50000" dirty="0"/>
              <a:t>﻿</a:t>
            </a:r>
            <a:r>
              <a:rPr lang="en-US" sz="1800" i="1" baseline="50000" dirty="0" smtClean="0"/>
              <a:t>47 </a:t>
            </a:r>
            <a:r>
              <a:rPr lang="en-US" b="1" i="1" dirty="0" smtClean="0"/>
              <a:t>For so the Lord has commanded us: “I have made you a light to the Gentiles, to bring salvation farthest corners of the earth”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8353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Isaiah 49:8-13 </a:t>
            </a:r>
            <a:r>
              <a:rPr lang="en-US" sz="2800" b="1" dirty="0" smtClean="0"/>
              <a:t>(NLT)</a:t>
            </a:r>
            <a:endParaRPr lang="en-US" sz="2800" dirty="0"/>
          </a:p>
        </p:txBody>
      </p:sp>
      <p:sp>
        <p:nvSpPr>
          <p:cNvPr id="3" name="Content Placeholder 2"/>
          <p:cNvSpPr>
            <a:spLocks noGrp="1"/>
          </p:cNvSpPr>
          <p:nvPr>
            <p:ph idx="1"/>
          </p:nvPr>
        </p:nvSpPr>
        <p:spPr>
          <a:xfrm>
            <a:off x="381000" y="1143000"/>
            <a:ext cx="8229600" cy="5562600"/>
          </a:xfrm>
        </p:spPr>
        <p:style>
          <a:lnRef idx="1">
            <a:schemeClr val="accent1"/>
          </a:lnRef>
          <a:fillRef idx="2">
            <a:schemeClr val="accent1"/>
          </a:fillRef>
          <a:effectRef idx="1">
            <a:schemeClr val="accent1"/>
          </a:effectRef>
          <a:fontRef idx="minor">
            <a:schemeClr val="dk1"/>
          </a:fontRef>
        </p:style>
        <p:txBody>
          <a:bodyPr>
            <a:normAutofit/>
          </a:bodyPr>
          <a:lstStyle/>
          <a:p>
            <a:pPr marL="173038" indent="-173038">
              <a:buNone/>
            </a:pPr>
            <a:r>
              <a:rPr lang="en-US" baseline="30000" dirty="0" smtClean="0"/>
              <a:t> </a:t>
            </a:r>
            <a:r>
              <a:rPr lang="en-US" sz="1800" dirty="0" smtClean="0"/>
              <a:t>This is what the </a:t>
            </a:r>
            <a:r>
              <a:rPr lang="en-US" sz="1800" cap="small" dirty="0" smtClean="0"/>
              <a:t>Lord</a:t>
            </a:r>
            <a:r>
              <a:rPr lang="en-US" sz="1800" dirty="0" smtClean="0"/>
              <a:t> says: “At just the right time, I hear you and I will respond to you. On the day of salvation I will help you. I will protect you and give you to the people as my covenant with them. Through you I will reestablish the land of Israel and assign it to its own people again.</a:t>
            </a:r>
          </a:p>
          <a:p>
            <a:pPr marL="173038" indent="-173038">
              <a:buNone/>
            </a:pPr>
            <a:r>
              <a:rPr lang="en-US" sz="1800" baseline="30000" dirty="0" smtClean="0"/>
              <a:t>  </a:t>
            </a:r>
            <a:r>
              <a:rPr lang="en-US" sz="1800" dirty="0" smtClean="0"/>
              <a:t>I will say to the prisoners, Come out in freedom,’ and to those in darkness, ‘Come into the light.’ They will be my sheep, grazing in green pastures and on hills that were previously bare. </a:t>
            </a:r>
          </a:p>
          <a:p>
            <a:pPr marL="233363" indent="-233363">
              <a:buNone/>
            </a:pPr>
            <a:r>
              <a:rPr lang="en-US" sz="1800" baseline="30000" dirty="0" smtClean="0"/>
              <a:t> </a:t>
            </a:r>
            <a:r>
              <a:rPr lang="en-US" sz="1800" dirty="0" smtClean="0"/>
              <a:t>They will neither hunger nor thirst. The searing sun will not reach them anymore. For the </a:t>
            </a:r>
            <a:r>
              <a:rPr lang="en-US" sz="1800" cap="small" dirty="0" smtClean="0"/>
              <a:t>Lord</a:t>
            </a:r>
            <a:r>
              <a:rPr lang="en-US" sz="1800" dirty="0" smtClean="0"/>
              <a:t> in his mercy will lead them; he will lead them beside cool waters.</a:t>
            </a:r>
          </a:p>
          <a:p>
            <a:pPr>
              <a:buNone/>
            </a:pPr>
            <a:r>
              <a:rPr lang="en-US" sz="1800" dirty="0" smtClean="0"/>
              <a:t>And I will make my mountains into level paths for them. The highways will be raised above the valleys.</a:t>
            </a:r>
            <a:br>
              <a:rPr lang="en-US" sz="1800" dirty="0" smtClean="0"/>
            </a:br>
            <a:r>
              <a:rPr lang="en-US" sz="1800" baseline="30000" dirty="0" smtClean="0"/>
              <a:t>12 </a:t>
            </a:r>
            <a:r>
              <a:rPr lang="en-US" sz="1800" dirty="0" smtClean="0"/>
              <a:t>See, my people will return from far away, from lands to the north and west, and from as far south as Egypt.”</a:t>
            </a:r>
          </a:p>
          <a:p>
            <a:pPr>
              <a:buNone/>
            </a:pPr>
            <a:r>
              <a:rPr lang="en-US" sz="1800" dirty="0" smtClean="0"/>
              <a:t>Sing for joy, O heavens! Rejoice, O earth!  Burst into song, O mountains!</a:t>
            </a:r>
            <a:br>
              <a:rPr lang="en-US" sz="1800" dirty="0" smtClean="0"/>
            </a:br>
            <a:r>
              <a:rPr lang="en-US" sz="1800" dirty="0" smtClean="0"/>
              <a:t>For the </a:t>
            </a:r>
            <a:r>
              <a:rPr lang="en-US" sz="1800" cap="small" dirty="0" smtClean="0"/>
              <a:t>Lord</a:t>
            </a:r>
            <a:r>
              <a:rPr lang="en-US" sz="1800" dirty="0" smtClean="0"/>
              <a:t> has comforted his people and will have compassion on them in their suffering.</a:t>
            </a:r>
          </a:p>
          <a:p>
            <a:pPr marL="233363" indent="-233363">
              <a:buNone/>
            </a:pPr>
            <a:endParaRPr lang="en-US" sz="1800" dirty="0" smtClean="0"/>
          </a:p>
          <a:p>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2072</TotalTime>
  <Words>421</Words>
  <Application>Microsoft Office PowerPoint</Application>
  <PresentationFormat>On-screen Show (4:3)</PresentationFormat>
  <Paragraphs>78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ISAIAH 49:I have inscribed you on My palms</vt:lpstr>
      <vt:lpstr>PowerPoint Presentation</vt:lpstr>
      <vt:lpstr>I Peter 1:10-12   </vt:lpstr>
      <vt:lpstr>PowerPoint Presentation</vt:lpstr>
      <vt:lpstr>Isaiah 49:1-7 (NLT)</vt:lpstr>
      <vt:lpstr>PowerPoint Presentation</vt:lpstr>
      <vt:lpstr>Acts 13:46-47 (NLT)</vt:lpstr>
      <vt:lpstr>PowerPoint Presentation</vt:lpstr>
      <vt:lpstr>Isaiah 49:8-13 (NLT)</vt:lpstr>
      <vt:lpstr>PowerPoint Presentation</vt:lpstr>
      <vt:lpstr>Ex. 34:14</vt:lpstr>
      <vt:lpstr>PowerPoint Presentation</vt:lpstr>
      <vt:lpstr>Isaiah 49:15</vt:lpstr>
      <vt:lpstr>PowerPoint Presentation</vt:lpstr>
      <vt:lpstr>PowerPoint Presentation</vt:lpstr>
      <vt:lpstr>PowerPoint Presentation</vt:lpstr>
      <vt:lpstr>Isaiah 49:14-16 (NLT)</vt:lpstr>
      <vt:lpstr>PowerPoint Presentation</vt:lpstr>
      <vt:lpstr>Isaiah 49:16</vt:lpstr>
      <vt:lpstr>PowerPoint Presentation</vt:lpstr>
      <vt:lpstr>Isaiah 49:17-21 (NLT)</vt:lpstr>
      <vt:lpstr>PowerPoint Presentation</vt:lpstr>
      <vt:lpstr>Isaiah 49:22-26 (NLT)</vt:lpstr>
      <vt:lpstr>PowerPoint Presentation</vt:lpstr>
      <vt:lpstr>Revelation 21:3-5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Zeigenfuse</dc:creator>
  <cp:lastModifiedBy>FRBC Sound Booth</cp:lastModifiedBy>
  <cp:revision>91</cp:revision>
  <dcterms:created xsi:type="dcterms:W3CDTF">2017-03-29T00:17:55Z</dcterms:created>
  <dcterms:modified xsi:type="dcterms:W3CDTF">2017-04-02T14:41:14Z</dcterms:modified>
</cp:coreProperties>
</file>