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0" r:id="rId4"/>
    <p:sldMasterId id="2147483672" r:id="rId5"/>
  </p:sldMasterIdLst>
  <p:notesMasterIdLst>
    <p:notesMasterId r:id="rId31"/>
  </p:notesMasterIdLst>
  <p:sldIdLst>
    <p:sldId id="267" r:id="rId6"/>
    <p:sldId id="261" r:id="rId7"/>
    <p:sldId id="268" r:id="rId8"/>
    <p:sldId id="270" r:id="rId9"/>
    <p:sldId id="271" r:id="rId10"/>
    <p:sldId id="269" r:id="rId11"/>
    <p:sldId id="281" r:id="rId12"/>
    <p:sldId id="272" r:id="rId13"/>
    <p:sldId id="273" r:id="rId14"/>
    <p:sldId id="274" r:id="rId15"/>
    <p:sldId id="282" r:id="rId16"/>
    <p:sldId id="276" r:id="rId17"/>
    <p:sldId id="277" r:id="rId18"/>
    <p:sldId id="278" r:id="rId19"/>
    <p:sldId id="279" r:id="rId20"/>
    <p:sldId id="280" r:id="rId21"/>
    <p:sldId id="316" r:id="rId22"/>
    <p:sldId id="317" r:id="rId23"/>
    <p:sldId id="318" r:id="rId24"/>
    <p:sldId id="319" r:id="rId25"/>
    <p:sldId id="320" r:id="rId26"/>
    <p:sldId id="321" r:id="rId27"/>
    <p:sldId id="322" r:id="rId28"/>
    <p:sldId id="323" r:id="rId29"/>
    <p:sldId id="32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E70299-505A-4A21-92BC-7283B78165F7}" v="7" dt="2020-01-04T17:14:32.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660"/>
  </p:normalViewPr>
  <p:slideViewPr>
    <p:cSldViewPr snapToGrid="0">
      <p:cViewPr varScale="1">
        <p:scale>
          <a:sx n="75" d="100"/>
          <a:sy n="75" d="100"/>
        </p:scale>
        <p:origin x="84" y="6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C88F1-D106-4EFF-AE22-4E80C5687A16}" type="doc">
      <dgm:prSet loTypeId="urn:microsoft.com/office/officeart/2016/7/layout/RoundedRectangleTimeline" loCatId="process" qsTypeId="urn:microsoft.com/office/officeart/2005/8/quickstyle/simple1" qsCatId="simple" csTypeId="urn:microsoft.com/office/officeart/2005/8/colors/accent0_1" csCatId="mainScheme" phldr="1"/>
      <dgm:spPr/>
      <dgm:t>
        <a:bodyPr/>
        <a:lstStyle/>
        <a:p>
          <a:endParaRPr lang="en-US"/>
        </a:p>
      </dgm:t>
    </dgm:pt>
    <dgm:pt modelId="{F9D3BB60-FCE8-47D1-8E35-1FA3BFBFAD0E}">
      <dgm:prSet/>
      <dgm:spPr/>
      <dgm:t>
        <a:bodyPr/>
        <a:lstStyle/>
        <a:p>
          <a:r>
            <a:rPr lang="en-US" dirty="0"/>
            <a:t>Circa 2000BC</a:t>
          </a:r>
        </a:p>
      </dgm:t>
    </dgm:pt>
    <dgm:pt modelId="{D29805DD-5F86-446D-A5C7-0618F246E051}" type="parTrans" cxnId="{26BD8E3F-642F-4D3F-9B0D-1AD94E722CBA}">
      <dgm:prSet/>
      <dgm:spPr/>
      <dgm:t>
        <a:bodyPr/>
        <a:lstStyle/>
        <a:p>
          <a:endParaRPr lang="en-US"/>
        </a:p>
      </dgm:t>
    </dgm:pt>
    <dgm:pt modelId="{FAC286C4-5EEC-4EB5-9B85-F51803157FEB}" type="sibTrans" cxnId="{26BD8E3F-642F-4D3F-9B0D-1AD94E722CBA}">
      <dgm:prSet/>
      <dgm:spPr/>
      <dgm:t>
        <a:bodyPr/>
        <a:lstStyle/>
        <a:p>
          <a:endParaRPr lang="en-US"/>
        </a:p>
      </dgm:t>
    </dgm:pt>
    <dgm:pt modelId="{90E15F73-46B2-46D6-A41B-1DAC5570E59E}">
      <dgm:prSet/>
      <dgm:spPr/>
      <dgm:t>
        <a:bodyPr/>
        <a:lstStyle/>
        <a:p>
          <a:r>
            <a:rPr lang="en-US" dirty="0"/>
            <a:t>Babylonian Resolutions</a:t>
          </a:r>
        </a:p>
      </dgm:t>
    </dgm:pt>
    <dgm:pt modelId="{445C3625-EA5B-4BD1-95A2-96FF5639D185}" type="parTrans" cxnId="{616BDF65-E35B-4B1A-AFC5-F5DDFAC4A70E}">
      <dgm:prSet/>
      <dgm:spPr/>
      <dgm:t>
        <a:bodyPr/>
        <a:lstStyle/>
        <a:p>
          <a:endParaRPr lang="en-US"/>
        </a:p>
      </dgm:t>
    </dgm:pt>
    <dgm:pt modelId="{43EA26E3-2CD3-440D-86EE-9B931EE59956}" type="sibTrans" cxnId="{616BDF65-E35B-4B1A-AFC5-F5DDFAC4A70E}">
      <dgm:prSet/>
      <dgm:spPr/>
      <dgm:t>
        <a:bodyPr/>
        <a:lstStyle/>
        <a:p>
          <a:endParaRPr lang="en-US"/>
        </a:p>
      </dgm:t>
    </dgm:pt>
    <dgm:pt modelId="{39DCD80B-8F6E-4420-A15D-2D339B4EB927}">
      <dgm:prSet/>
      <dgm:spPr/>
      <dgm:t>
        <a:bodyPr/>
        <a:lstStyle/>
        <a:p>
          <a:r>
            <a:rPr lang="en-US" dirty="0"/>
            <a:t>46BC</a:t>
          </a:r>
        </a:p>
      </dgm:t>
    </dgm:pt>
    <dgm:pt modelId="{D95385BB-6A2D-4825-9F29-85C24A32E85D}" type="parTrans" cxnId="{402BFD47-2321-4C66-BF82-EA2D87089052}">
      <dgm:prSet/>
      <dgm:spPr/>
      <dgm:t>
        <a:bodyPr/>
        <a:lstStyle/>
        <a:p>
          <a:endParaRPr lang="en-US"/>
        </a:p>
      </dgm:t>
    </dgm:pt>
    <dgm:pt modelId="{4DCFE392-3241-4F93-A27F-F4CBAE60B03B}" type="sibTrans" cxnId="{402BFD47-2321-4C66-BF82-EA2D87089052}">
      <dgm:prSet/>
      <dgm:spPr/>
      <dgm:t>
        <a:bodyPr/>
        <a:lstStyle/>
        <a:p>
          <a:endParaRPr lang="en-US"/>
        </a:p>
      </dgm:t>
    </dgm:pt>
    <dgm:pt modelId="{683DF41A-7EC0-485E-8315-77EC616B4241}">
      <dgm:prSet/>
      <dgm:spPr/>
      <dgm:t>
        <a:bodyPr/>
        <a:lstStyle/>
        <a:p>
          <a:r>
            <a:rPr lang="en-US" dirty="0"/>
            <a:t>January 1 New Year Begins.</a:t>
          </a:r>
        </a:p>
      </dgm:t>
    </dgm:pt>
    <dgm:pt modelId="{8BC56139-1BBA-488B-820A-C0DB6A6F0471}" type="parTrans" cxnId="{7A8446CB-2225-4B14-82E1-327035DA275F}">
      <dgm:prSet/>
      <dgm:spPr/>
      <dgm:t>
        <a:bodyPr/>
        <a:lstStyle/>
        <a:p>
          <a:endParaRPr lang="en-US"/>
        </a:p>
      </dgm:t>
    </dgm:pt>
    <dgm:pt modelId="{61705962-0636-4754-8B83-D3B5ED2AF98A}" type="sibTrans" cxnId="{7A8446CB-2225-4B14-82E1-327035DA275F}">
      <dgm:prSet/>
      <dgm:spPr/>
      <dgm:t>
        <a:bodyPr/>
        <a:lstStyle/>
        <a:p>
          <a:endParaRPr lang="en-US"/>
        </a:p>
      </dgm:t>
    </dgm:pt>
    <dgm:pt modelId="{BF71C84A-B0FB-48FF-B91E-E0876B51353F}">
      <dgm:prSet/>
      <dgm:spPr/>
      <dgm:t>
        <a:bodyPr/>
        <a:lstStyle/>
        <a:p>
          <a:r>
            <a:rPr lang="en-US" dirty="0"/>
            <a:t>1740 </a:t>
          </a:r>
        </a:p>
      </dgm:t>
    </dgm:pt>
    <dgm:pt modelId="{41334F68-E166-47EB-8962-8656EF5F6414}" type="parTrans" cxnId="{0916F24C-5838-476E-B10E-8246890529BB}">
      <dgm:prSet/>
      <dgm:spPr/>
      <dgm:t>
        <a:bodyPr/>
        <a:lstStyle/>
        <a:p>
          <a:endParaRPr lang="en-US"/>
        </a:p>
      </dgm:t>
    </dgm:pt>
    <dgm:pt modelId="{C5F3C6E2-9DFA-4C47-9BAA-A9BC66E0091A}" type="sibTrans" cxnId="{0916F24C-5838-476E-B10E-8246890529BB}">
      <dgm:prSet/>
      <dgm:spPr/>
      <dgm:t>
        <a:bodyPr/>
        <a:lstStyle/>
        <a:p>
          <a:endParaRPr lang="en-US"/>
        </a:p>
      </dgm:t>
    </dgm:pt>
    <dgm:pt modelId="{DDF23D30-852C-4017-9748-1AFA2AA28746}">
      <dgm:prSet/>
      <dgm:spPr/>
      <dgm:t>
        <a:bodyPr/>
        <a:lstStyle/>
        <a:p>
          <a:r>
            <a:rPr lang="en-US" dirty="0"/>
            <a:t>John Wesley starts Watch Night Services.</a:t>
          </a:r>
        </a:p>
      </dgm:t>
    </dgm:pt>
    <dgm:pt modelId="{1E3D22C3-431E-4A99-9F7E-62E8A888ADA5}" type="parTrans" cxnId="{29513A04-367E-41B4-8671-761FEA22A954}">
      <dgm:prSet/>
      <dgm:spPr/>
      <dgm:t>
        <a:bodyPr/>
        <a:lstStyle/>
        <a:p>
          <a:endParaRPr lang="en-US"/>
        </a:p>
      </dgm:t>
    </dgm:pt>
    <dgm:pt modelId="{69FF2938-7A15-4C15-ADD6-EE15EDC0B396}" type="sibTrans" cxnId="{29513A04-367E-41B4-8671-761FEA22A954}">
      <dgm:prSet/>
      <dgm:spPr/>
      <dgm:t>
        <a:bodyPr/>
        <a:lstStyle/>
        <a:p>
          <a:endParaRPr lang="en-US"/>
        </a:p>
      </dgm:t>
    </dgm:pt>
    <dgm:pt modelId="{61382753-DE08-45AB-B9B9-40D02CFA3565}">
      <dgm:prSet/>
      <dgm:spPr/>
      <dgm:t>
        <a:bodyPr/>
        <a:lstStyle/>
        <a:p>
          <a:r>
            <a:rPr lang="en-US" dirty="0"/>
            <a:t>2020</a:t>
          </a:r>
        </a:p>
      </dgm:t>
    </dgm:pt>
    <dgm:pt modelId="{FD295C07-F097-4940-A569-E9862754BE07}" type="parTrans" cxnId="{0DDB5D36-5379-46DE-9107-EB9436329A74}">
      <dgm:prSet/>
      <dgm:spPr/>
      <dgm:t>
        <a:bodyPr/>
        <a:lstStyle/>
        <a:p>
          <a:endParaRPr lang="en-US"/>
        </a:p>
      </dgm:t>
    </dgm:pt>
    <dgm:pt modelId="{F75A8547-CA21-4BAA-A7BD-4CB3C0FF563C}" type="sibTrans" cxnId="{0DDB5D36-5379-46DE-9107-EB9436329A74}">
      <dgm:prSet/>
      <dgm:spPr/>
      <dgm:t>
        <a:bodyPr/>
        <a:lstStyle/>
        <a:p>
          <a:endParaRPr lang="en-US"/>
        </a:p>
      </dgm:t>
    </dgm:pt>
    <dgm:pt modelId="{5A72612B-1564-423A-BF19-9596D15E3D76}">
      <dgm:prSet phldrT="[Text]"/>
      <dgm:spPr/>
      <dgm:t>
        <a:bodyPr/>
        <a:lstStyle/>
        <a:p>
          <a:r>
            <a:rPr lang="en-US" dirty="0"/>
            <a:t>Resolve to pursue Christ this year</a:t>
          </a:r>
        </a:p>
      </dgm:t>
    </dgm:pt>
    <dgm:pt modelId="{1637634A-69E4-4718-94AF-E6F90590EDF8}" type="parTrans" cxnId="{5E830247-A14A-48F0-BB70-F0C1B76B8DFD}">
      <dgm:prSet/>
      <dgm:spPr/>
      <dgm:t>
        <a:bodyPr/>
        <a:lstStyle/>
        <a:p>
          <a:endParaRPr lang="en-US"/>
        </a:p>
      </dgm:t>
    </dgm:pt>
    <dgm:pt modelId="{17CA596D-C7B3-4BAA-88A5-B0B7B3C9ACC2}" type="sibTrans" cxnId="{5E830247-A14A-48F0-BB70-F0C1B76B8DFD}">
      <dgm:prSet/>
      <dgm:spPr/>
      <dgm:t>
        <a:bodyPr/>
        <a:lstStyle/>
        <a:p>
          <a:endParaRPr lang="en-US"/>
        </a:p>
      </dgm:t>
    </dgm:pt>
    <dgm:pt modelId="{8D3F1B84-38B0-4C90-9D78-82C3462F61D7}" type="pres">
      <dgm:prSet presAssocID="{809C88F1-D106-4EFF-AE22-4E80C5687A16}" presName="Name0" presStyleCnt="0">
        <dgm:presLayoutVars>
          <dgm:chMax/>
          <dgm:chPref/>
          <dgm:animLvl val="lvl"/>
        </dgm:presLayoutVars>
      </dgm:prSet>
      <dgm:spPr/>
    </dgm:pt>
    <dgm:pt modelId="{669622FF-E8C0-4E7A-8FE1-CBEB62B34607}" type="pres">
      <dgm:prSet presAssocID="{F9D3BB60-FCE8-47D1-8E35-1FA3BFBFAD0E}" presName="composite1" presStyleCnt="0"/>
      <dgm:spPr/>
    </dgm:pt>
    <dgm:pt modelId="{A373952C-B4DB-42B9-B580-BDCD94523325}" type="pres">
      <dgm:prSet presAssocID="{F9D3BB60-FCE8-47D1-8E35-1FA3BFBFAD0E}" presName="parent1" presStyleLbl="alignNode1" presStyleIdx="0" presStyleCnt="4">
        <dgm:presLayoutVars>
          <dgm:chMax val="1"/>
          <dgm:chPref val="1"/>
          <dgm:bulletEnabled val="1"/>
        </dgm:presLayoutVars>
      </dgm:prSet>
      <dgm:spPr/>
    </dgm:pt>
    <dgm:pt modelId="{F93AF2B3-B57D-41E1-91AE-927B6EE39C3E}" type="pres">
      <dgm:prSet presAssocID="{F9D3BB60-FCE8-47D1-8E35-1FA3BFBFAD0E}" presName="Childtext1" presStyleLbl="revTx" presStyleIdx="0" presStyleCnt="4">
        <dgm:presLayoutVars>
          <dgm:bulletEnabled val="1"/>
        </dgm:presLayoutVars>
      </dgm:prSet>
      <dgm:spPr/>
    </dgm:pt>
    <dgm:pt modelId="{CD0A9EE9-18A7-482A-9A79-27792722F261}" type="pres">
      <dgm:prSet presAssocID="{F9D3BB60-FCE8-47D1-8E35-1FA3BFBFAD0E}" presName="ConnectLine1" presStyleLbl="sibTrans1D1" presStyleIdx="0" presStyleCnt="4"/>
      <dgm:spPr>
        <a:noFill/>
        <a:ln w="6350" cap="flat" cmpd="sng" algn="in">
          <a:solidFill>
            <a:schemeClr val="dk1">
              <a:hueOff val="0"/>
              <a:satOff val="0"/>
              <a:lumOff val="0"/>
              <a:alphaOff val="0"/>
            </a:schemeClr>
          </a:solidFill>
          <a:prstDash val="dash"/>
        </a:ln>
        <a:effectLst/>
      </dgm:spPr>
    </dgm:pt>
    <dgm:pt modelId="{352509EE-65EB-4FC4-BE5F-CCB66A318599}" type="pres">
      <dgm:prSet presAssocID="{F9D3BB60-FCE8-47D1-8E35-1FA3BFBFAD0E}" presName="ConnectLineEnd1" presStyleLbl="lnNode1" presStyleIdx="0" presStyleCnt="4"/>
      <dgm:spPr/>
    </dgm:pt>
    <dgm:pt modelId="{BEAE05A7-8EB7-411C-9D68-86036D1D2143}" type="pres">
      <dgm:prSet presAssocID="{F9D3BB60-FCE8-47D1-8E35-1FA3BFBFAD0E}" presName="EmptyPane1" presStyleCnt="0"/>
      <dgm:spPr/>
    </dgm:pt>
    <dgm:pt modelId="{5C33C78D-4A73-46B0-A3AF-8E464C3ACC8E}" type="pres">
      <dgm:prSet presAssocID="{FAC286C4-5EEC-4EB5-9B85-F51803157FEB}" presName="spaceBetweenRectangles1" presStyleCnt="0"/>
      <dgm:spPr/>
    </dgm:pt>
    <dgm:pt modelId="{B716C1FC-8D36-4248-AF65-72872A396A10}" type="pres">
      <dgm:prSet presAssocID="{39DCD80B-8F6E-4420-A15D-2D339B4EB927}" presName="composite1" presStyleCnt="0"/>
      <dgm:spPr/>
    </dgm:pt>
    <dgm:pt modelId="{5DB6D439-65C5-474E-931F-1B870CF46FF0}" type="pres">
      <dgm:prSet presAssocID="{39DCD80B-8F6E-4420-A15D-2D339B4EB927}" presName="parent1" presStyleLbl="alignNode1" presStyleIdx="1" presStyleCnt="4">
        <dgm:presLayoutVars>
          <dgm:chMax val="1"/>
          <dgm:chPref val="1"/>
          <dgm:bulletEnabled val="1"/>
        </dgm:presLayoutVars>
      </dgm:prSet>
      <dgm:spPr/>
    </dgm:pt>
    <dgm:pt modelId="{C01A21E2-E5A4-4E08-95F2-C23625228E1B}" type="pres">
      <dgm:prSet presAssocID="{39DCD80B-8F6E-4420-A15D-2D339B4EB927}" presName="Childtext1" presStyleLbl="revTx" presStyleIdx="1" presStyleCnt="4">
        <dgm:presLayoutVars>
          <dgm:bulletEnabled val="1"/>
        </dgm:presLayoutVars>
      </dgm:prSet>
      <dgm:spPr/>
    </dgm:pt>
    <dgm:pt modelId="{0863FB6B-EE61-4A54-88FF-626DD8330A44}" type="pres">
      <dgm:prSet presAssocID="{39DCD80B-8F6E-4420-A15D-2D339B4EB927}" presName="ConnectLine1" presStyleLbl="sibTrans1D1" presStyleIdx="1" presStyleCnt="4"/>
      <dgm:spPr>
        <a:noFill/>
        <a:ln w="6350" cap="flat" cmpd="sng" algn="in">
          <a:solidFill>
            <a:schemeClr val="dk1">
              <a:hueOff val="0"/>
              <a:satOff val="0"/>
              <a:lumOff val="0"/>
              <a:alphaOff val="0"/>
            </a:schemeClr>
          </a:solidFill>
          <a:prstDash val="dash"/>
        </a:ln>
        <a:effectLst/>
      </dgm:spPr>
    </dgm:pt>
    <dgm:pt modelId="{0A15950B-5C48-4FB8-A1C2-D9740CCB73DC}" type="pres">
      <dgm:prSet presAssocID="{39DCD80B-8F6E-4420-A15D-2D339B4EB927}" presName="ConnectLineEnd1" presStyleLbl="lnNode1" presStyleIdx="1" presStyleCnt="4"/>
      <dgm:spPr/>
    </dgm:pt>
    <dgm:pt modelId="{4976DE4F-596B-4682-8679-46223F40AD14}" type="pres">
      <dgm:prSet presAssocID="{39DCD80B-8F6E-4420-A15D-2D339B4EB927}" presName="EmptyPane1" presStyleCnt="0"/>
      <dgm:spPr/>
    </dgm:pt>
    <dgm:pt modelId="{BD0B9FC6-7487-4133-8795-260011EAB632}" type="pres">
      <dgm:prSet presAssocID="{4DCFE392-3241-4F93-A27F-F4CBAE60B03B}" presName="spaceBetweenRectangles1" presStyleCnt="0"/>
      <dgm:spPr/>
    </dgm:pt>
    <dgm:pt modelId="{4DB011E8-856A-4442-B73E-104E8D98F119}" type="pres">
      <dgm:prSet presAssocID="{BF71C84A-B0FB-48FF-B91E-E0876B51353F}" presName="composite1" presStyleCnt="0"/>
      <dgm:spPr/>
    </dgm:pt>
    <dgm:pt modelId="{CA8D75C5-4FBC-4F02-96E3-12159CC965FC}" type="pres">
      <dgm:prSet presAssocID="{BF71C84A-B0FB-48FF-B91E-E0876B51353F}" presName="parent1" presStyleLbl="alignNode1" presStyleIdx="2" presStyleCnt="4">
        <dgm:presLayoutVars>
          <dgm:chMax val="1"/>
          <dgm:chPref val="1"/>
          <dgm:bulletEnabled val="1"/>
        </dgm:presLayoutVars>
      </dgm:prSet>
      <dgm:spPr/>
    </dgm:pt>
    <dgm:pt modelId="{F5EBF0E5-C455-4DBA-9DF8-22F971C436CE}" type="pres">
      <dgm:prSet presAssocID="{BF71C84A-B0FB-48FF-B91E-E0876B51353F}" presName="Childtext1" presStyleLbl="revTx" presStyleIdx="2" presStyleCnt="4">
        <dgm:presLayoutVars>
          <dgm:bulletEnabled val="1"/>
        </dgm:presLayoutVars>
      </dgm:prSet>
      <dgm:spPr/>
    </dgm:pt>
    <dgm:pt modelId="{1E21CD27-310B-413D-A50B-C503AE6796B8}" type="pres">
      <dgm:prSet presAssocID="{BF71C84A-B0FB-48FF-B91E-E0876B51353F}" presName="ConnectLine1" presStyleLbl="sibTrans1D1" presStyleIdx="2" presStyleCnt="4"/>
      <dgm:spPr>
        <a:noFill/>
        <a:ln w="6350" cap="flat" cmpd="sng" algn="in">
          <a:solidFill>
            <a:schemeClr val="dk1">
              <a:hueOff val="0"/>
              <a:satOff val="0"/>
              <a:lumOff val="0"/>
              <a:alphaOff val="0"/>
            </a:schemeClr>
          </a:solidFill>
          <a:prstDash val="dash"/>
        </a:ln>
        <a:effectLst/>
      </dgm:spPr>
    </dgm:pt>
    <dgm:pt modelId="{7EF9019D-AF49-40E3-830D-921BC9D110F3}" type="pres">
      <dgm:prSet presAssocID="{BF71C84A-B0FB-48FF-B91E-E0876B51353F}" presName="ConnectLineEnd1" presStyleLbl="lnNode1" presStyleIdx="2" presStyleCnt="4"/>
      <dgm:spPr/>
    </dgm:pt>
    <dgm:pt modelId="{C06CAD5D-1453-4BD5-933C-4C068A422B0D}" type="pres">
      <dgm:prSet presAssocID="{BF71C84A-B0FB-48FF-B91E-E0876B51353F}" presName="EmptyPane1" presStyleCnt="0"/>
      <dgm:spPr/>
    </dgm:pt>
    <dgm:pt modelId="{7B57ACE1-91C3-403D-B814-3939E433576E}" type="pres">
      <dgm:prSet presAssocID="{C5F3C6E2-9DFA-4C47-9BAA-A9BC66E0091A}" presName="spaceBetweenRectangles1" presStyleCnt="0"/>
      <dgm:spPr/>
    </dgm:pt>
    <dgm:pt modelId="{7E5B19F0-81A8-4C70-8590-00C114323789}" type="pres">
      <dgm:prSet presAssocID="{61382753-DE08-45AB-B9B9-40D02CFA3565}" presName="composite1" presStyleCnt="0"/>
      <dgm:spPr/>
    </dgm:pt>
    <dgm:pt modelId="{892A313E-F73A-47AB-B415-1ACE32D9CC7B}" type="pres">
      <dgm:prSet presAssocID="{61382753-DE08-45AB-B9B9-40D02CFA3565}" presName="parent1" presStyleLbl="alignNode1" presStyleIdx="3" presStyleCnt="4" custLinFactNeighborX="-4779" custLinFactNeighborY="86">
        <dgm:presLayoutVars>
          <dgm:chMax val="1"/>
          <dgm:chPref val="1"/>
          <dgm:bulletEnabled val="1"/>
        </dgm:presLayoutVars>
      </dgm:prSet>
      <dgm:spPr/>
    </dgm:pt>
    <dgm:pt modelId="{83734F1E-5B39-4D18-AA2E-3F5398578466}" type="pres">
      <dgm:prSet presAssocID="{61382753-DE08-45AB-B9B9-40D02CFA3565}" presName="Childtext1" presStyleLbl="revTx" presStyleIdx="3" presStyleCnt="4">
        <dgm:presLayoutVars>
          <dgm:bulletEnabled val="1"/>
        </dgm:presLayoutVars>
      </dgm:prSet>
      <dgm:spPr/>
    </dgm:pt>
    <dgm:pt modelId="{A80F6501-A3B5-4B3A-A6A3-CFEBB54F011C}" type="pres">
      <dgm:prSet presAssocID="{61382753-DE08-45AB-B9B9-40D02CFA3565}" presName="ConnectLine1" presStyleLbl="sibTrans1D1" presStyleIdx="3" presStyleCnt="4"/>
      <dgm:spPr>
        <a:noFill/>
        <a:ln w="6350" cap="flat" cmpd="sng" algn="in">
          <a:solidFill>
            <a:schemeClr val="dk1">
              <a:hueOff val="0"/>
              <a:satOff val="0"/>
              <a:lumOff val="0"/>
              <a:alphaOff val="0"/>
            </a:schemeClr>
          </a:solidFill>
          <a:prstDash val="dash"/>
        </a:ln>
        <a:effectLst/>
      </dgm:spPr>
    </dgm:pt>
    <dgm:pt modelId="{90C22B71-F4B2-453E-9F3F-A408F70B4F97}" type="pres">
      <dgm:prSet presAssocID="{61382753-DE08-45AB-B9B9-40D02CFA3565}" presName="ConnectLineEnd1" presStyleLbl="lnNode1" presStyleIdx="3" presStyleCnt="4"/>
      <dgm:spPr/>
    </dgm:pt>
    <dgm:pt modelId="{7032E87F-7EF6-4E9E-8D6A-2D4FC22354E6}" type="pres">
      <dgm:prSet presAssocID="{61382753-DE08-45AB-B9B9-40D02CFA3565}" presName="EmptyPane1" presStyleCnt="0"/>
      <dgm:spPr/>
    </dgm:pt>
  </dgm:ptLst>
  <dgm:cxnLst>
    <dgm:cxn modelId="{29513A04-367E-41B4-8671-761FEA22A954}" srcId="{BF71C84A-B0FB-48FF-B91E-E0876B51353F}" destId="{DDF23D30-852C-4017-9748-1AFA2AA28746}" srcOrd="0" destOrd="0" parTransId="{1E3D22C3-431E-4A99-9F7E-62E8A888ADA5}" sibTransId="{69FF2938-7A15-4C15-ADD6-EE15EDC0B396}"/>
    <dgm:cxn modelId="{BD25E520-600C-4915-A8C1-A571B154E3A1}" type="presOf" srcId="{F9D3BB60-FCE8-47D1-8E35-1FA3BFBFAD0E}" destId="{A373952C-B4DB-42B9-B580-BDCD94523325}" srcOrd="0" destOrd="0" presId="urn:microsoft.com/office/officeart/2016/7/layout/RoundedRectangleTimeline"/>
    <dgm:cxn modelId="{2ACB0D36-572B-4819-B520-442505DC4813}" type="presOf" srcId="{BF71C84A-B0FB-48FF-B91E-E0876B51353F}" destId="{CA8D75C5-4FBC-4F02-96E3-12159CC965FC}" srcOrd="0" destOrd="0" presId="urn:microsoft.com/office/officeart/2016/7/layout/RoundedRectangleTimeline"/>
    <dgm:cxn modelId="{0DDB5D36-5379-46DE-9107-EB9436329A74}" srcId="{809C88F1-D106-4EFF-AE22-4E80C5687A16}" destId="{61382753-DE08-45AB-B9B9-40D02CFA3565}" srcOrd="3" destOrd="0" parTransId="{FD295C07-F097-4940-A569-E9862754BE07}" sibTransId="{F75A8547-CA21-4BAA-A7BD-4CB3C0FF563C}"/>
    <dgm:cxn modelId="{26BD8E3F-642F-4D3F-9B0D-1AD94E722CBA}" srcId="{809C88F1-D106-4EFF-AE22-4E80C5687A16}" destId="{F9D3BB60-FCE8-47D1-8E35-1FA3BFBFAD0E}" srcOrd="0" destOrd="0" parTransId="{D29805DD-5F86-446D-A5C7-0618F246E051}" sibTransId="{FAC286C4-5EEC-4EB5-9B85-F51803157FEB}"/>
    <dgm:cxn modelId="{C351AB63-9429-4D57-85A8-35FA10E3020F}" type="presOf" srcId="{90E15F73-46B2-46D6-A41B-1DAC5570E59E}" destId="{F93AF2B3-B57D-41E1-91AE-927B6EE39C3E}" srcOrd="0" destOrd="0" presId="urn:microsoft.com/office/officeart/2016/7/layout/RoundedRectangleTimeline"/>
    <dgm:cxn modelId="{616BDF65-E35B-4B1A-AFC5-F5DDFAC4A70E}" srcId="{F9D3BB60-FCE8-47D1-8E35-1FA3BFBFAD0E}" destId="{90E15F73-46B2-46D6-A41B-1DAC5570E59E}" srcOrd="0" destOrd="0" parTransId="{445C3625-EA5B-4BD1-95A2-96FF5639D185}" sibTransId="{43EA26E3-2CD3-440D-86EE-9B931EE59956}"/>
    <dgm:cxn modelId="{5E830247-A14A-48F0-BB70-F0C1B76B8DFD}" srcId="{61382753-DE08-45AB-B9B9-40D02CFA3565}" destId="{5A72612B-1564-423A-BF19-9596D15E3D76}" srcOrd="0" destOrd="0" parTransId="{1637634A-69E4-4718-94AF-E6F90590EDF8}" sibTransId="{17CA596D-C7B3-4BAA-88A5-B0B7B3C9ACC2}"/>
    <dgm:cxn modelId="{402BFD47-2321-4C66-BF82-EA2D87089052}" srcId="{809C88F1-D106-4EFF-AE22-4E80C5687A16}" destId="{39DCD80B-8F6E-4420-A15D-2D339B4EB927}" srcOrd="1" destOrd="0" parTransId="{D95385BB-6A2D-4825-9F29-85C24A32E85D}" sibTransId="{4DCFE392-3241-4F93-A27F-F4CBAE60B03B}"/>
    <dgm:cxn modelId="{0862796A-BBEE-4DD2-9BD2-A320AC9D4FF5}" type="presOf" srcId="{61382753-DE08-45AB-B9B9-40D02CFA3565}" destId="{892A313E-F73A-47AB-B415-1ACE32D9CC7B}" srcOrd="0" destOrd="0" presId="urn:microsoft.com/office/officeart/2016/7/layout/RoundedRectangleTimeline"/>
    <dgm:cxn modelId="{EBBAC86A-A9C5-4EE5-ACA0-2D9B0DC8A546}" type="presOf" srcId="{683DF41A-7EC0-485E-8315-77EC616B4241}" destId="{C01A21E2-E5A4-4E08-95F2-C23625228E1B}" srcOrd="0" destOrd="0" presId="urn:microsoft.com/office/officeart/2016/7/layout/RoundedRectangleTimeline"/>
    <dgm:cxn modelId="{0916F24C-5838-476E-B10E-8246890529BB}" srcId="{809C88F1-D106-4EFF-AE22-4E80C5687A16}" destId="{BF71C84A-B0FB-48FF-B91E-E0876B51353F}" srcOrd="2" destOrd="0" parTransId="{41334F68-E166-47EB-8962-8656EF5F6414}" sibTransId="{C5F3C6E2-9DFA-4C47-9BAA-A9BC66E0091A}"/>
    <dgm:cxn modelId="{696B0852-1862-4489-9462-594360AD9648}" type="presOf" srcId="{809C88F1-D106-4EFF-AE22-4E80C5687A16}" destId="{8D3F1B84-38B0-4C90-9D78-82C3462F61D7}" srcOrd="0" destOrd="0" presId="urn:microsoft.com/office/officeart/2016/7/layout/RoundedRectangleTimeline"/>
    <dgm:cxn modelId="{FDEA0C73-C65A-4B98-B619-3DC17318DC5B}" type="presOf" srcId="{DDF23D30-852C-4017-9748-1AFA2AA28746}" destId="{F5EBF0E5-C455-4DBA-9DF8-22F971C436CE}" srcOrd="0" destOrd="0" presId="urn:microsoft.com/office/officeart/2016/7/layout/RoundedRectangleTimeline"/>
    <dgm:cxn modelId="{942B7275-3CA3-4329-AA9F-AAEE008BE096}" type="presOf" srcId="{5A72612B-1564-423A-BF19-9596D15E3D76}" destId="{83734F1E-5B39-4D18-AA2E-3F5398578466}" srcOrd="0" destOrd="0" presId="urn:microsoft.com/office/officeart/2016/7/layout/RoundedRectangleTimeline"/>
    <dgm:cxn modelId="{7A8446CB-2225-4B14-82E1-327035DA275F}" srcId="{39DCD80B-8F6E-4420-A15D-2D339B4EB927}" destId="{683DF41A-7EC0-485E-8315-77EC616B4241}" srcOrd="0" destOrd="0" parTransId="{8BC56139-1BBA-488B-820A-C0DB6A6F0471}" sibTransId="{61705962-0636-4754-8B83-D3B5ED2AF98A}"/>
    <dgm:cxn modelId="{35F9BFD8-E417-4909-8952-1D5E44468FDB}" type="presOf" srcId="{39DCD80B-8F6E-4420-A15D-2D339B4EB927}" destId="{5DB6D439-65C5-474E-931F-1B870CF46FF0}" srcOrd="0" destOrd="0" presId="urn:microsoft.com/office/officeart/2016/7/layout/RoundedRectangleTimeline"/>
    <dgm:cxn modelId="{0E3972AE-039A-4EF5-96A6-43397800A882}" type="presParOf" srcId="{8D3F1B84-38B0-4C90-9D78-82C3462F61D7}" destId="{669622FF-E8C0-4E7A-8FE1-CBEB62B34607}" srcOrd="0" destOrd="0" presId="urn:microsoft.com/office/officeart/2016/7/layout/RoundedRectangleTimeline"/>
    <dgm:cxn modelId="{C1149134-E9C4-48FF-99B8-2E155E9D1B48}" type="presParOf" srcId="{669622FF-E8C0-4E7A-8FE1-CBEB62B34607}" destId="{A373952C-B4DB-42B9-B580-BDCD94523325}" srcOrd="0" destOrd="0" presId="urn:microsoft.com/office/officeart/2016/7/layout/RoundedRectangleTimeline"/>
    <dgm:cxn modelId="{C0CF24C1-D041-496C-8CB4-7C73355D8ABD}" type="presParOf" srcId="{669622FF-E8C0-4E7A-8FE1-CBEB62B34607}" destId="{F93AF2B3-B57D-41E1-91AE-927B6EE39C3E}" srcOrd="1" destOrd="0" presId="urn:microsoft.com/office/officeart/2016/7/layout/RoundedRectangleTimeline"/>
    <dgm:cxn modelId="{02F5AFEA-9D41-40A1-8399-53216A1428FE}" type="presParOf" srcId="{669622FF-E8C0-4E7A-8FE1-CBEB62B34607}" destId="{CD0A9EE9-18A7-482A-9A79-27792722F261}" srcOrd="2" destOrd="0" presId="urn:microsoft.com/office/officeart/2016/7/layout/RoundedRectangleTimeline"/>
    <dgm:cxn modelId="{AE99AA97-CB42-4000-98B0-472F8F74D4E3}" type="presParOf" srcId="{669622FF-E8C0-4E7A-8FE1-CBEB62B34607}" destId="{352509EE-65EB-4FC4-BE5F-CCB66A318599}" srcOrd="3" destOrd="0" presId="urn:microsoft.com/office/officeart/2016/7/layout/RoundedRectangleTimeline"/>
    <dgm:cxn modelId="{40495B30-EA4C-4E00-AF86-F2974E30102E}" type="presParOf" srcId="{669622FF-E8C0-4E7A-8FE1-CBEB62B34607}" destId="{BEAE05A7-8EB7-411C-9D68-86036D1D2143}" srcOrd="4" destOrd="0" presId="urn:microsoft.com/office/officeart/2016/7/layout/RoundedRectangleTimeline"/>
    <dgm:cxn modelId="{BBC92E44-F36B-48A1-9521-938F8B48BA7C}" type="presParOf" srcId="{8D3F1B84-38B0-4C90-9D78-82C3462F61D7}" destId="{5C33C78D-4A73-46B0-A3AF-8E464C3ACC8E}" srcOrd="1" destOrd="0" presId="urn:microsoft.com/office/officeart/2016/7/layout/RoundedRectangleTimeline"/>
    <dgm:cxn modelId="{B9F465E6-0D91-4DB1-9DFF-F2B352809E37}" type="presParOf" srcId="{8D3F1B84-38B0-4C90-9D78-82C3462F61D7}" destId="{B716C1FC-8D36-4248-AF65-72872A396A10}" srcOrd="2" destOrd="0" presId="urn:microsoft.com/office/officeart/2016/7/layout/RoundedRectangleTimeline"/>
    <dgm:cxn modelId="{102AAFDD-AC6F-449D-B5FE-E22A55FCCD1B}" type="presParOf" srcId="{B716C1FC-8D36-4248-AF65-72872A396A10}" destId="{5DB6D439-65C5-474E-931F-1B870CF46FF0}" srcOrd="0" destOrd="0" presId="urn:microsoft.com/office/officeart/2016/7/layout/RoundedRectangleTimeline"/>
    <dgm:cxn modelId="{B103425F-7731-4E6E-BA12-614F34F32FEE}" type="presParOf" srcId="{B716C1FC-8D36-4248-AF65-72872A396A10}" destId="{C01A21E2-E5A4-4E08-95F2-C23625228E1B}" srcOrd="1" destOrd="0" presId="urn:microsoft.com/office/officeart/2016/7/layout/RoundedRectangleTimeline"/>
    <dgm:cxn modelId="{FCCC90D0-0D46-43B6-B934-9FD0D67198F7}" type="presParOf" srcId="{B716C1FC-8D36-4248-AF65-72872A396A10}" destId="{0863FB6B-EE61-4A54-88FF-626DD8330A44}" srcOrd="2" destOrd="0" presId="urn:microsoft.com/office/officeart/2016/7/layout/RoundedRectangleTimeline"/>
    <dgm:cxn modelId="{FE4E2138-766F-4E15-BA73-F9DA52D39FC6}" type="presParOf" srcId="{B716C1FC-8D36-4248-AF65-72872A396A10}" destId="{0A15950B-5C48-4FB8-A1C2-D9740CCB73DC}" srcOrd="3" destOrd="0" presId="urn:microsoft.com/office/officeart/2016/7/layout/RoundedRectangleTimeline"/>
    <dgm:cxn modelId="{A810F4C8-A044-42BD-AEC1-0029E1225F62}" type="presParOf" srcId="{B716C1FC-8D36-4248-AF65-72872A396A10}" destId="{4976DE4F-596B-4682-8679-46223F40AD14}" srcOrd="4" destOrd="0" presId="urn:microsoft.com/office/officeart/2016/7/layout/RoundedRectangleTimeline"/>
    <dgm:cxn modelId="{4840454A-C6F4-411F-9E3F-9E78821D4FC1}" type="presParOf" srcId="{8D3F1B84-38B0-4C90-9D78-82C3462F61D7}" destId="{BD0B9FC6-7487-4133-8795-260011EAB632}" srcOrd="3" destOrd="0" presId="urn:microsoft.com/office/officeart/2016/7/layout/RoundedRectangleTimeline"/>
    <dgm:cxn modelId="{DC88C02C-E877-421F-BE05-41C0164DECA8}" type="presParOf" srcId="{8D3F1B84-38B0-4C90-9D78-82C3462F61D7}" destId="{4DB011E8-856A-4442-B73E-104E8D98F119}" srcOrd="4" destOrd="0" presId="urn:microsoft.com/office/officeart/2016/7/layout/RoundedRectangleTimeline"/>
    <dgm:cxn modelId="{8251AB55-BF39-4A00-B469-94D661227164}" type="presParOf" srcId="{4DB011E8-856A-4442-B73E-104E8D98F119}" destId="{CA8D75C5-4FBC-4F02-96E3-12159CC965FC}" srcOrd="0" destOrd="0" presId="urn:microsoft.com/office/officeart/2016/7/layout/RoundedRectangleTimeline"/>
    <dgm:cxn modelId="{6CC50ADD-D9C8-4BE9-ADB0-A6A182AAFC2B}" type="presParOf" srcId="{4DB011E8-856A-4442-B73E-104E8D98F119}" destId="{F5EBF0E5-C455-4DBA-9DF8-22F971C436CE}" srcOrd="1" destOrd="0" presId="urn:microsoft.com/office/officeart/2016/7/layout/RoundedRectangleTimeline"/>
    <dgm:cxn modelId="{6310546D-2E5B-4EB7-BF32-3DF43AD432D7}" type="presParOf" srcId="{4DB011E8-856A-4442-B73E-104E8D98F119}" destId="{1E21CD27-310B-413D-A50B-C503AE6796B8}" srcOrd="2" destOrd="0" presId="urn:microsoft.com/office/officeart/2016/7/layout/RoundedRectangleTimeline"/>
    <dgm:cxn modelId="{EE99926B-82E7-47AC-99D4-5A5080F4CC56}" type="presParOf" srcId="{4DB011E8-856A-4442-B73E-104E8D98F119}" destId="{7EF9019D-AF49-40E3-830D-921BC9D110F3}" srcOrd="3" destOrd="0" presId="urn:microsoft.com/office/officeart/2016/7/layout/RoundedRectangleTimeline"/>
    <dgm:cxn modelId="{5FA2B07C-DC35-45F1-8A77-02E3D32A82E5}" type="presParOf" srcId="{4DB011E8-856A-4442-B73E-104E8D98F119}" destId="{C06CAD5D-1453-4BD5-933C-4C068A422B0D}" srcOrd="4" destOrd="0" presId="urn:microsoft.com/office/officeart/2016/7/layout/RoundedRectangleTimeline"/>
    <dgm:cxn modelId="{25C845B5-E822-4345-808E-37FC3B672489}" type="presParOf" srcId="{8D3F1B84-38B0-4C90-9D78-82C3462F61D7}" destId="{7B57ACE1-91C3-403D-B814-3939E433576E}" srcOrd="5" destOrd="0" presId="urn:microsoft.com/office/officeart/2016/7/layout/RoundedRectangleTimeline"/>
    <dgm:cxn modelId="{4AEB4B39-C339-4410-B3CC-07C85DB322D9}" type="presParOf" srcId="{8D3F1B84-38B0-4C90-9D78-82C3462F61D7}" destId="{7E5B19F0-81A8-4C70-8590-00C114323789}" srcOrd="6" destOrd="0" presId="urn:microsoft.com/office/officeart/2016/7/layout/RoundedRectangleTimeline"/>
    <dgm:cxn modelId="{D043E1B7-28EF-4054-BB61-7D302045815D}" type="presParOf" srcId="{7E5B19F0-81A8-4C70-8590-00C114323789}" destId="{892A313E-F73A-47AB-B415-1ACE32D9CC7B}" srcOrd="0" destOrd="0" presId="urn:microsoft.com/office/officeart/2016/7/layout/RoundedRectangleTimeline"/>
    <dgm:cxn modelId="{109CBA38-D9A6-40D2-98B9-F069350FD83E}" type="presParOf" srcId="{7E5B19F0-81A8-4C70-8590-00C114323789}" destId="{83734F1E-5B39-4D18-AA2E-3F5398578466}" srcOrd="1" destOrd="0" presId="urn:microsoft.com/office/officeart/2016/7/layout/RoundedRectangleTimeline"/>
    <dgm:cxn modelId="{6E8F5633-6B39-494A-91B4-4E971DA35423}" type="presParOf" srcId="{7E5B19F0-81A8-4C70-8590-00C114323789}" destId="{A80F6501-A3B5-4B3A-A6A3-CFEBB54F011C}" srcOrd="2" destOrd="0" presId="urn:microsoft.com/office/officeart/2016/7/layout/RoundedRectangleTimeline"/>
    <dgm:cxn modelId="{46E78656-3914-450C-9BE2-3E2E2BC7FA4E}" type="presParOf" srcId="{7E5B19F0-81A8-4C70-8590-00C114323789}" destId="{90C22B71-F4B2-453E-9F3F-A408F70B4F97}" srcOrd="3" destOrd="0" presId="urn:microsoft.com/office/officeart/2016/7/layout/RoundedRectangleTimeline"/>
    <dgm:cxn modelId="{CFF60DC0-CDF4-439C-A559-81ED63502C7E}" type="presParOf" srcId="{7E5B19F0-81A8-4C70-8590-00C114323789}" destId="{7032E87F-7EF6-4E9E-8D6A-2D4FC22354E6}"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3952C-B4DB-42B9-B580-BDCD94523325}">
      <dsp:nvSpPr>
        <dsp:cNvPr id="0" name=""/>
        <dsp:cNvSpPr/>
      </dsp:nvSpPr>
      <dsp:spPr>
        <a:xfrm rot="16200000">
          <a:off x="1071728" y="1977734"/>
          <a:ext cx="557328" cy="1617815"/>
        </a:xfrm>
        <a:prstGeom prst="round2SameRect">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dirty="0"/>
            <a:t>Circa 2000BC</a:t>
          </a:r>
        </a:p>
      </dsp:txBody>
      <dsp:txXfrm rot="5400000">
        <a:off x="568692" y="2535185"/>
        <a:ext cx="1590608" cy="502914"/>
      </dsp:txXfrm>
    </dsp:sp>
    <dsp:sp modelId="{F93AF2B3-B57D-41E1-91AE-927B6EE39C3E}">
      <dsp:nvSpPr>
        <dsp:cNvPr id="0" name=""/>
        <dsp:cNvSpPr/>
      </dsp:nvSpPr>
      <dsp:spPr>
        <a:xfrm>
          <a:off x="2213" y="0"/>
          <a:ext cx="2696359" cy="195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9540" numCol="1" spcCol="1270" anchor="b" anchorCtr="1">
          <a:noAutofit/>
        </a:bodyPr>
        <a:lstStyle/>
        <a:p>
          <a:pPr marL="0" lvl="0" indent="0" algn="ctr" defTabSz="755650">
            <a:lnSpc>
              <a:spcPct val="90000"/>
            </a:lnSpc>
            <a:spcBef>
              <a:spcPct val="0"/>
            </a:spcBef>
            <a:spcAft>
              <a:spcPct val="35000"/>
            </a:spcAft>
            <a:buNone/>
          </a:pPr>
          <a:r>
            <a:rPr lang="en-US" sz="1700" kern="1200" dirty="0"/>
            <a:t>Babylonian Resolutions</a:t>
          </a:r>
        </a:p>
      </dsp:txBody>
      <dsp:txXfrm>
        <a:off x="2213" y="0"/>
        <a:ext cx="2696359" cy="1950649"/>
      </dsp:txXfrm>
    </dsp:sp>
    <dsp:sp modelId="{CD0A9EE9-18A7-482A-9A79-27792722F261}">
      <dsp:nvSpPr>
        <dsp:cNvPr id="0" name=""/>
        <dsp:cNvSpPr/>
      </dsp:nvSpPr>
      <dsp:spPr>
        <a:xfrm>
          <a:off x="1350392" y="2062115"/>
          <a:ext cx="0" cy="445862"/>
        </a:xfrm>
        <a:prstGeom prst="line">
          <a:avLst/>
        </a:prstGeom>
        <a:noFill/>
        <a:ln w="6350" cap="flat" cmpd="sng" algn="in">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52509EE-65EB-4FC4-BE5F-CCB66A318599}">
      <dsp:nvSpPr>
        <dsp:cNvPr id="0" name=""/>
        <dsp:cNvSpPr/>
      </dsp:nvSpPr>
      <dsp:spPr>
        <a:xfrm>
          <a:off x="1294660" y="1950649"/>
          <a:ext cx="111465" cy="111465"/>
        </a:xfrm>
        <a:prstGeom prst="ellips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B6D439-65C5-474E-931F-1B870CF46FF0}">
      <dsp:nvSpPr>
        <dsp:cNvPr id="0" name=""/>
        <dsp:cNvSpPr/>
      </dsp:nvSpPr>
      <dsp:spPr>
        <a:xfrm>
          <a:off x="2159300" y="2507977"/>
          <a:ext cx="1617815" cy="557328"/>
        </a:xfrm>
        <a:prstGeom prst="rect">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dirty="0"/>
            <a:t>46BC</a:t>
          </a:r>
        </a:p>
      </dsp:txBody>
      <dsp:txXfrm>
        <a:off x="2159300" y="2507977"/>
        <a:ext cx="1617815" cy="557328"/>
      </dsp:txXfrm>
    </dsp:sp>
    <dsp:sp modelId="{C01A21E2-E5A4-4E08-95F2-C23625228E1B}">
      <dsp:nvSpPr>
        <dsp:cNvPr id="0" name=""/>
        <dsp:cNvSpPr/>
      </dsp:nvSpPr>
      <dsp:spPr>
        <a:xfrm>
          <a:off x="1620028" y="3622634"/>
          <a:ext cx="2696359" cy="195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9540" rIns="0" bIns="0" numCol="1" spcCol="1270" anchor="t" anchorCtr="1">
          <a:noAutofit/>
        </a:bodyPr>
        <a:lstStyle/>
        <a:p>
          <a:pPr marL="0" lvl="0" indent="0" algn="ctr" defTabSz="755650">
            <a:lnSpc>
              <a:spcPct val="90000"/>
            </a:lnSpc>
            <a:spcBef>
              <a:spcPct val="0"/>
            </a:spcBef>
            <a:spcAft>
              <a:spcPct val="35000"/>
            </a:spcAft>
            <a:buNone/>
          </a:pPr>
          <a:r>
            <a:rPr lang="en-US" sz="1700" kern="1200" dirty="0"/>
            <a:t>January 1 New Year Begins.</a:t>
          </a:r>
        </a:p>
      </dsp:txBody>
      <dsp:txXfrm>
        <a:off x="1620028" y="3622634"/>
        <a:ext cx="2696359" cy="1950649"/>
      </dsp:txXfrm>
    </dsp:sp>
    <dsp:sp modelId="{0863FB6B-EE61-4A54-88FF-626DD8330A44}">
      <dsp:nvSpPr>
        <dsp:cNvPr id="0" name=""/>
        <dsp:cNvSpPr/>
      </dsp:nvSpPr>
      <dsp:spPr>
        <a:xfrm>
          <a:off x="2968208" y="3065306"/>
          <a:ext cx="0" cy="445862"/>
        </a:xfrm>
        <a:prstGeom prst="line">
          <a:avLst/>
        </a:prstGeom>
        <a:noFill/>
        <a:ln w="6350" cap="flat" cmpd="sng" algn="in">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A15950B-5C48-4FB8-A1C2-D9740CCB73DC}">
      <dsp:nvSpPr>
        <dsp:cNvPr id="0" name=""/>
        <dsp:cNvSpPr/>
      </dsp:nvSpPr>
      <dsp:spPr>
        <a:xfrm>
          <a:off x="2912475" y="3511168"/>
          <a:ext cx="111465" cy="111465"/>
        </a:xfrm>
        <a:prstGeom prst="ellips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8D75C5-4FBC-4F02-96E3-12159CC965FC}">
      <dsp:nvSpPr>
        <dsp:cNvPr id="0" name=""/>
        <dsp:cNvSpPr/>
      </dsp:nvSpPr>
      <dsp:spPr>
        <a:xfrm>
          <a:off x="3777116" y="2507977"/>
          <a:ext cx="1617815" cy="557328"/>
        </a:xfrm>
        <a:prstGeom prst="rect">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dirty="0"/>
            <a:t>1740 </a:t>
          </a:r>
        </a:p>
      </dsp:txBody>
      <dsp:txXfrm>
        <a:off x="3777116" y="2507977"/>
        <a:ext cx="1617815" cy="557328"/>
      </dsp:txXfrm>
    </dsp:sp>
    <dsp:sp modelId="{F5EBF0E5-C455-4DBA-9DF8-22F971C436CE}">
      <dsp:nvSpPr>
        <dsp:cNvPr id="0" name=""/>
        <dsp:cNvSpPr/>
      </dsp:nvSpPr>
      <dsp:spPr>
        <a:xfrm>
          <a:off x="3237844" y="0"/>
          <a:ext cx="2696359" cy="195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9540" numCol="1" spcCol="1270" anchor="b" anchorCtr="1">
          <a:noAutofit/>
        </a:bodyPr>
        <a:lstStyle/>
        <a:p>
          <a:pPr marL="0" lvl="0" indent="0" algn="ctr" defTabSz="755650">
            <a:lnSpc>
              <a:spcPct val="90000"/>
            </a:lnSpc>
            <a:spcBef>
              <a:spcPct val="0"/>
            </a:spcBef>
            <a:spcAft>
              <a:spcPct val="35000"/>
            </a:spcAft>
            <a:buNone/>
          </a:pPr>
          <a:r>
            <a:rPr lang="en-US" sz="1700" kern="1200" dirty="0"/>
            <a:t>John Wesley starts Watch Night Services.</a:t>
          </a:r>
        </a:p>
      </dsp:txBody>
      <dsp:txXfrm>
        <a:off x="3237844" y="0"/>
        <a:ext cx="2696359" cy="1950649"/>
      </dsp:txXfrm>
    </dsp:sp>
    <dsp:sp modelId="{1E21CD27-310B-413D-A50B-C503AE6796B8}">
      <dsp:nvSpPr>
        <dsp:cNvPr id="0" name=""/>
        <dsp:cNvSpPr/>
      </dsp:nvSpPr>
      <dsp:spPr>
        <a:xfrm>
          <a:off x="4586024" y="2062115"/>
          <a:ext cx="0" cy="445862"/>
        </a:xfrm>
        <a:prstGeom prst="line">
          <a:avLst/>
        </a:prstGeom>
        <a:noFill/>
        <a:ln w="6350" cap="flat" cmpd="sng" algn="in">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EF9019D-AF49-40E3-830D-921BC9D110F3}">
      <dsp:nvSpPr>
        <dsp:cNvPr id="0" name=""/>
        <dsp:cNvSpPr/>
      </dsp:nvSpPr>
      <dsp:spPr>
        <a:xfrm>
          <a:off x="4530291" y="1950649"/>
          <a:ext cx="111465" cy="111465"/>
        </a:xfrm>
        <a:prstGeom prst="ellips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2A313E-F73A-47AB-B415-1ACE32D9CC7B}">
      <dsp:nvSpPr>
        <dsp:cNvPr id="0" name=""/>
        <dsp:cNvSpPr/>
      </dsp:nvSpPr>
      <dsp:spPr>
        <a:xfrm rot="5400000">
          <a:off x="5847860" y="1978213"/>
          <a:ext cx="557328" cy="1617815"/>
        </a:xfrm>
        <a:prstGeom prst="round2SameRect">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1">
          <a:noAutofit/>
        </a:bodyPr>
        <a:lstStyle/>
        <a:p>
          <a:pPr marL="0" lvl="0" indent="0" algn="ctr" defTabSz="755650">
            <a:lnSpc>
              <a:spcPct val="90000"/>
            </a:lnSpc>
            <a:spcBef>
              <a:spcPct val="0"/>
            </a:spcBef>
            <a:spcAft>
              <a:spcPct val="35000"/>
            </a:spcAft>
            <a:buNone/>
          </a:pPr>
          <a:r>
            <a:rPr lang="en-US" sz="1700" kern="1200" dirty="0"/>
            <a:t>2020</a:t>
          </a:r>
        </a:p>
      </dsp:txBody>
      <dsp:txXfrm rot="-5400000">
        <a:off x="5317617" y="2535664"/>
        <a:ext cx="1590608" cy="502914"/>
      </dsp:txXfrm>
    </dsp:sp>
    <dsp:sp modelId="{83734F1E-5B39-4D18-AA2E-3F5398578466}">
      <dsp:nvSpPr>
        <dsp:cNvPr id="0" name=""/>
        <dsp:cNvSpPr/>
      </dsp:nvSpPr>
      <dsp:spPr>
        <a:xfrm>
          <a:off x="4855660" y="3622634"/>
          <a:ext cx="2696359" cy="195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9540" rIns="0" bIns="0" numCol="1" spcCol="1270" anchor="t" anchorCtr="1">
          <a:noAutofit/>
        </a:bodyPr>
        <a:lstStyle/>
        <a:p>
          <a:pPr marL="0" lvl="0" indent="0" algn="ctr" defTabSz="755650">
            <a:lnSpc>
              <a:spcPct val="90000"/>
            </a:lnSpc>
            <a:spcBef>
              <a:spcPct val="0"/>
            </a:spcBef>
            <a:spcAft>
              <a:spcPct val="35000"/>
            </a:spcAft>
            <a:buNone/>
          </a:pPr>
          <a:r>
            <a:rPr lang="en-US" sz="1700" kern="1200" dirty="0"/>
            <a:t>Resolve to pursue Christ this year</a:t>
          </a:r>
        </a:p>
      </dsp:txBody>
      <dsp:txXfrm>
        <a:off x="4855660" y="3622634"/>
        <a:ext cx="2696359" cy="1950649"/>
      </dsp:txXfrm>
    </dsp:sp>
    <dsp:sp modelId="{A80F6501-A3B5-4B3A-A6A3-CFEBB54F011C}">
      <dsp:nvSpPr>
        <dsp:cNvPr id="0" name=""/>
        <dsp:cNvSpPr/>
      </dsp:nvSpPr>
      <dsp:spPr>
        <a:xfrm>
          <a:off x="6203840" y="3065306"/>
          <a:ext cx="0" cy="445862"/>
        </a:xfrm>
        <a:prstGeom prst="line">
          <a:avLst/>
        </a:prstGeom>
        <a:noFill/>
        <a:ln w="6350" cap="flat" cmpd="sng" algn="in">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0C22B71-F4B2-453E-9F3F-A408F70B4F97}">
      <dsp:nvSpPr>
        <dsp:cNvPr id="0" name=""/>
        <dsp:cNvSpPr/>
      </dsp:nvSpPr>
      <dsp:spPr>
        <a:xfrm>
          <a:off x="6148107" y="3511168"/>
          <a:ext cx="111465" cy="111465"/>
        </a:xfrm>
        <a:prstGeom prst="ellipse">
          <a:avLst/>
        </a:prstGeom>
        <a:solidFill>
          <a:schemeClr val="lt1">
            <a:hueOff val="0"/>
            <a:satOff val="0"/>
            <a:lumOff val="0"/>
            <a:alphaOff val="0"/>
          </a:schemeClr>
        </a:solidFill>
        <a:ln w="12700" cap="flat" cmpd="sng" algn="in">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A0533-A760-432F-87BD-515264C2976F}" type="datetimeFigureOut">
              <a:rPr lang="en-US" smtClean="0"/>
              <a:t>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46F2B-1084-40BA-9F0A-B1F6847335C5}" type="slidenum">
              <a:rPr lang="en-US" smtClean="0"/>
              <a:t>‹#›</a:t>
            </a:fld>
            <a:endParaRPr lang="en-US" dirty="0"/>
          </a:p>
        </p:txBody>
      </p:sp>
    </p:spTree>
    <p:extLst>
      <p:ext uri="{BB962C8B-B14F-4D97-AF65-F5344CB8AC3E}">
        <p14:creationId xmlns:p14="http://schemas.microsoft.com/office/powerpoint/2010/main" val="38120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5F0045C-9C5D-4237-8D86-673F5CDEB9EE}" type="datetime1">
              <a:rPr lang="en-US" smtClean="0"/>
              <a:t>1/4/2020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11618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967B8F-408A-4799-8025-D8E6A24772E6}" type="datetime1">
              <a:rPr lang="en-US" smtClean="0"/>
              <a:t>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6244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DDB780-22E9-4312-A599-46A93874FF08}" type="datetime1">
              <a:rPr lang="en-US" smtClean="0"/>
              <a:t>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3990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C1B4-F230-014E-8A72-3D2C2A72D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A1215C-654A-0143-A0F0-AF9A0BDFE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0B8711-6D1F-204B-8715-A2C3647177BE}"/>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5" name="Footer Placeholder 4">
            <a:extLst>
              <a:ext uri="{FF2B5EF4-FFF2-40B4-BE49-F238E27FC236}">
                <a16:creationId xmlns:a16="http://schemas.microsoft.com/office/drawing/2014/main" id="{F504FA97-1A19-E647-B59C-993AB1A06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CE0AA-0E01-9745-8F62-458C3B69E0BE}"/>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3639345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79A4-2D60-CC4B-B1B7-4A588F0C87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BC67A-ABCC-FA47-AC7D-86F61FB7BB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EA92E-75C1-7A4A-A845-C9D5225BDD2A}"/>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5" name="Footer Placeholder 4">
            <a:extLst>
              <a:ext uri="{FF2B5EF4-FFF2-40B4-BE49-F238E27FC236}">
                <a16:creationId xmlns:a16="http://schemas.microsoft.com/office/drawing/2014/main" id="{07C0B8E5-F3FB-8F42-AEEF-257CCFAEF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72D67-5122-1C4F-B568-50B25D253232}"/>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351349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D89B-654F-3144-B81F-0C56019C4E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B9EEC-C026-1F47-9438-86DB019ED0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28F1F8-DAEF-434B-86B8-6F02F1E5D296}"/>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5" name="Footer Placeholder 4">
            <a:extLst>
              <a:ext uri="{FF2B5EF4-FFF2-40B4-BE49-F238E27FC236}">
                <a16:creationId xmlns:a16="http://schemas.microsoft.com/office/drawing/2014/main" id="{5E5A6095-50B6-904C-9988-CADB381B3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90445-DA4A-1149-BD5F-B49A807FD1C8}"/>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1048053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2903-4DF1-8F41-B584-046B6085E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C807A-66DA-8944-AEB6-4893E5E7C8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04F541-C736-AE40-B58D-8E41104C0E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973CE6-9FC6-EE42-8A20-FD20CC0FD552}"/>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6" name="Footer Placeholder 5">
            <a:extLst>
              <a:ext uri="{FF2B5EF4-FFF2-40B4-BE49-F238E27FC236}">
                <a16:creationId xmlns:a16="http://schemas.microsoft.com/office/drawing/2014/main" id="{C5FD30DB-00D9-2941-B0F0-7F9CBB6B93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3DC442-C365-7745-8AD0-A260C8BA354F}"/>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1251494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1FC1-C4CE-3A4F-870A-C1187B2B85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C0AF4-280B-644F-8A91-796FBE0746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A6468-E551-D747-80DF-0E024336AA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5777EC-ACD4-5540-9CB9-3F94A11958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FC4EC4-A7DC-944A-8A80-6679BF705F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8C34E-CDCD-4F49-BD14-5524E7C6F686}"/>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8" name="Footer Placeholder 7">
            <a:extLst>
              <a:ext uri="{FF2B5EF4-FFF2-40B4-BE49-F238E27FC236}">
                <a16:creationId xmlns:a16="http://schemas.microsoft.com/office/drawing/2014/main" id="{113DBB02-B1FF-7F41-A6DD-33E6599F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35AA0F-C959-9E4F-B1C1-A6076EF9DD37}"/>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692528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5C7C0-4AF5-9F45-84B5-D276346B0C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34FCEF-23B5-6B4F-887B-E21BB9ECDD31}"/>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4" name="Footer Placeholder 3">
            <a:extLst>
              <a:ext uri="{FF2B5EF4-FFF2-40B4-BE49-F238E27FC236}">
                <a16:creationId xmlns:a16="http://schemas.microsoft.com/office/drawing/2014/main" id="{376226D7-DBE3-0C4D-96E5-57F97249A8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B7DBBF-825D-D147-A03D-50AF01A05CEC}"/>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3087758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8FA413-3D5D-C047-848D-38B329679570}"/>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3" name="Footer Placeholder 2">
            <a:extLst>
              <a:ext uri="{FF2B5EF4-FFF2-40B4-BE49-F238E27FC236}">
                <a16:creationId xmlns:a16="http://schemas.microsoft.com/office/drawing/2014/main" id="{B489CC38-6403-DE4F-BF02-89EADD9DDD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CFDD2E-4D9E-154A-B521-D040EB956F83}"/>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1559402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0D0B-69AC-E04A-9504-421FBE027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9B1E7D-938B-A246-8FF4-9CF2CCB21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CC7803-4E8B-B449-9D1C-EF8CA1FB9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952C2-7E99-D84A-B5A6-BFFC0B18185B}"/>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6" name="Footer Placeholder 5">
            <a:extLst>
              <a:ext uri="{FF2B5EF4-FFF2-40B4-BE49-F238E27FC236}">
                <a16:creationId xmlns:a16="http://schemas.microsoft.com/office/drawing/2014/main" id="{05FEE419-FBB8-9149-B883-3D4A7C27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6373F-23DF-284B-98D6-E8FF17962887}"/>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163389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814403-9862-4182-8204-7E0A97B81197}" type="datetime1">
              <a:rPr lang="en-US" smtClean="0"/>
              <a:t>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750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3014-2F7D-564A-897D-C055C004E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816CA9-921B-3A45-9926-F9CCDC1470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366892-3ED1-C441-9DEB-609B02BBF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21BCF-5F21-064C-B0AA-1BB66395CA33}"/>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6" name="Footer Placeholder 5">
            <a:extLst>
              <a:ext uri="{FF2B5EF4-FFF2-40B4-BE49-F238E27FC236}">
                <a16:creationId xmlns:a16="http://schemas.microsoft.com/office/drawing/2014/main" id="{C9FE208E-1B62-8343-B624-D5BE1DD5E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F1E59-F39F-DB41-A4DF-C69B86377F2E}"/>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544207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21AC-2522-6047-93A3-0B44F290C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1DF5D9-EF98-F34F-A50F-B0651F2193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0677-7198-C342-8FC4-927110557F7E}"/>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5" name="Footer Placeholder 4">
            <a:extLst>
              <a:ext uri="{FF2B5EF4-FFF2-40B4-BE49-F238E27FC236}">
                <a16:creationId xmlns:a16="http://schemas.microsoft.com/office/drawing/2014/main" id="{EFABBF7A-50FB-EC43-8579-1A80392FA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0B622-E2F5-084F-99C4-EF8510422F29}"/>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3482360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6D49B-F3A4-914A-AF4D-5E5334D725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A9A5A1-2E4F-D545-B77C-93A68A4F52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22F3D-4800-3A49-ABAE-5996D74C5990}"/>
              </a:ext>
            </a:extLst>
          </p:cNvPr>
          <p:cNvSpPr>
            <a:spLocks noGrp="1"/>
          </p:cNvSpPr>
          <p:nvPr>
            <p:ph type="dt" sz="half" idx="10"/>
          </p:nvPr>
        </p:nvSpPr>
        <p:spPr/>
        <p:txBody>
          <a:bodyPr/>
          <a:lstStyle/>
          <a:p>
            <a:fld id="{EEF2C02A-5C79-7641-9586-31DA320F9CE9}" type="datetimeFigureOut">
              <a:rPr lang="en-US" smtClean="0"/>
              <a:t>1/4/2020</a:t>
            </a:fld>
            <a:endParaRPr lang="en-US"/>
          </a:p>
        </p:txBody>
      </p:sp>
      <p:sp>
        <p:nvSpPr>
          <p:cNvPr id="5" name="Footer Placeholder 4">
            <a:extLst>
              <a:ext uri="{FF2B5EF4-FFF2-40B4-BE49-F238E27FC236}">
                <a16:creationId xmlns:a16="http://schemas.microsoft.com/office/drawing/2014/main" id="{BA9EFB5F-CADD-6043-923D-441B8F3C1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8C632-91BE-B04F-BF1A-16E2898F2860}"/>
              </a:ext>
            </a:extLst>
          </p:cNvPr>
          <p:cNvSpPr>
            <a:spLocks noGrp="1"/>
          </p:cNvSpPr>
          <p:nvPr>
            <p:ph type="sldNum" sz="quarter" idx="12"/>
          </p:nvPr>
        </p:nvSpPr>
        <p:spPr/>
        <p:txBody>
          <a:bodyPr/>
          <a:lstStyle/>
          <a:p>
            <a:fld id="{7023A075-DE67-DD42-810D-C2BDD1140403}" type="slidenum">
              <a:rPr lang="en-US" smtClean="0"/>
              <a:t>‹#›</a:t>
            </a:fld>
            <a:endParaRPr lang="en-US"/>
          </a:p>
        </p:txBody>
      </p:sp>
    </p:spTree>
    <p:extLst>
      <p:ext uri="{BB962C8B-B14F-4D97-AF65-F5344CB8AC3E}">
        <p14:creationId xmlns:p14="http://schemas.microsoft.com/office/powerpoint/2010/main" val="869737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0C17E77-2DAA-4CB5-A4E8-D837BAC7CF0D}" type="datetime1">
              <a:rPr lang="en-US" smtClean="0"/>
              <a:t>1/4/2020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7266754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473D21-3DB0-4757-A0C3-9BF1531E10F7}" type="datetime1">
              <a:rPr lang="en-US" smtClean="0"/>
              <a:t>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800019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A93D1C-D964-4E47-86BA-BB7378BAB4BB}" type="datetime1">
              <a:rPr lang="en-US" smtClean="0"/>
              <a:t>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11078434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79A4F-B37D-4491-8B8B-837EBDB6A2F5}" type="datetime1">
              <a:rPr lang="en-US" smtClean="0"/>
              <a:t>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84946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B2006-E458-484A-ACB8-9903F9ACB1A6}" type="datetime1">
              <a:rPr lang="en-US" smtClean="0"/>
              <a:t>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35718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5048988D-49FE-46D4-B507-CE81D11841F0}" type="datetime1">
              <a:rPr lang="en-US" smtClean="0"/>
              <a:t>1/4/2020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877949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C3AD5F3C-E7D1-47CF-9B56-98BA1F779CE1}" type="datetime1">
              <a:rPr lang="en-US" smtClean="0"/>
              <a:t>1/4/2020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5560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0113EB9-F8D2-4880-8A7F-2DBB73160BFC}" type="datetime1">
              <a:rPr lang="en-US" smtClean="0"/>
              <a:t>1/4/2020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51128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EC32F1-5B10-0A49-A7F4-4FA126DCD0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EFABA-597B-E24F-A49A-4757E69C74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F53D9-FC77-3840-8392-444D4155D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2C02A-5C79-7641-9586-31DA320F9CE9}" type="datetimeFigureOut">
              <a:rPr lang="en-US" smtClean="0"/>
              <a:t>1/4/2020</a:t>
            </a:fld>
            <a:endParaRPr lang="en-US"/>
          </a:p>
        </p:txBody>
      </p:sp>
      <p:sp>
        <p:nvSpPr>
          <p:cNvPr id="5" name="Footer Placeholder 4">
            <a:extLst>
              <a:ext uri="{FF2B5EF4-FFF2-40B4-BE49-F238E27FC236}">
                <a16:creationId xmlns:a16="http://schemas.microsoft.com/office/drawing/2014/main" id="{F1EC739A-F515-844D-AB21-995E87B27A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9458DC-5E8C-624E-B740-8B705D99A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3A075-DE67-DD42-810D-C2BDD1140403}" type="slidenum">
              <a:rPr lang="en-US" smtClean="0"/>
              <a:t>‹#›</a:t>
            </a:fld>
            <a:endParaRPr lang="en-US"/>
          </a:p>
        </p:txBody>
      </p:sp>
    </p:spTree>
    <p:extLst>
      <p:ext uri="{BB962C8B-B14F-4D97-AF65-F5344CB8AC3E}">
        <p14:creationId xmlns:p14="http://schemas.microsoft.com/office/powerpoint/2010/main" val="12409721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644003" y="954923"/>
            <a:ext cx="5875694" cy="4504620"/>
          </a:xfrm>
        </p:spPr>
        <p:txBody>
          <a:bodyPr>
            <a:normAutofit/>
          </a:bodyPr>
          <a:lstStyle/>
          <a:p>
            <a:r>
              <a:rPr lang="en-US" sz="9600" dirty="0"/>
              <a:t>Happy </a:t>
            </a:r>
            <a:br>
              <a:rPr lang="en-US" sz="9600" dirty="0"/>
            </a:br>
            <a:r>
              <a:rPr lang="en-US" sz="9600" dirty="0"/>
              <a:t>New Year </a:t>
            </a:r>
            <a:br>
              <a:rPr lang="en-US" sz="9600" dirty="0"/>
            </a:br>
            <a:r>
              <a:rPr lang="en-US" sz="9600" dirty="0"/>
              <a:t>2020</a:t>
            </a:r>
          </a:p>
        </p:txBody>
      </p:sp>
      <p:sp>
        <p:nvSpPr>
          <p:cNvPr id="3" name="Subtitle 2">
            <a:extLst>
              <a:ext uri="{FF2B5EF4-FFF2-40B4-BE49-F238E27FC236}">
                <a16:creationId xmlns:a16="http://schemas.microsoft.com/office/drawing/2014/main" id="{01F61DBF-2C3F-4F06-BAE0-5C6A7317D5C9}"/>
              </a:ext>
            </a:extLst>
          </p:cNvPr>
          <p:cNvSpPr>
            <a:spLocks noGrp="1"/>
          </p:cNvSpPr>
          <p:nvPr>
            <p:ph type="subTitle" idx="1"/>
          </p:nvPr>
        </p:nvSpPr>
        <p:spPr>
          <a:xfrm>
            <a:off x="643158" y="5572664"/>
            <a:ext cx="5877385" cy="841803"/>
          </a:xfrm>
        </p:spPr>
        <p:txBody>
          <a:bodyPr>
            <a:normAutofit/>
          </a:bodyPr>
          <a:lstStyle/>
          <a:p>
            <a:r>
              <a:rPr lang="en-US" dirty="0" err="1">
                <a:solidFill>
                  <a:schemeClr val="bg2"/>
                </a:solidFill>
              </a:rPr>
              <a:t>REsolution</a:t>
            </a:r>
            <a:endParaRPr lang="en-US" dirty="0">
              <a:solidFill>
                <a:schemeClr val="bg2"/>
              </a:solidFill>
            </a:endParaRPr>
          </a:p>
        </p:txBody>
      </p:sp>
      <p:pic>
        <p:nvPicPr>
          <p:cNvPr id="7" name="Picture 6" descr="reflection in puddle of someone running">
            <a:extLst>
              <a:ext uri="{FF2B5EF4-FFF2-40B4-BE49-F238E27FC236}">
                <a16:creationId xmlns:a16="http://schemas.microsoft.com/office/drawing/2014/main" id="{F92AED05-CE03-4017-91A7-1CB221B81A20}"/>
              </a:ext>
            </a:extLst>
          </p:cNvPr>
          <p:cNvPicPr>
            <a:picLocks noChangeAspect="1"/>
          </p:cNvPicPr>
          <p:nvPr/>
        </p:nvPicPr>
        <p:blipFill rotWithShape="1">
          <a:blip r:embed="rId2"/>
          <a:srcRect l="19000" r="29584" b="-1"/>
          <a:stretch/>
        </p:blipFill>
        <p:spPr>
          <a:xfrm>
            <a:off x="6909478" y="10"/>
            <a:ext cx="5282519" cy="685799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Tree>
    <p:extLst>
      <p:ext uri="{BB962C8B-B14F-4D97-AF65-F5344CB8AC3E}">
        <p14:creationId xmlns:p14="http://schemas.microsoft.com/office/powerpoint/2010/main" val="2718279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81FD7-270B-42CB-9092-417B8F74104D}"/>
              </a:ext>
            </a:extLst>
          </p:cNvPr>
          <p:cNvSpPr>
            <a:spLocks noGrp="1"/>
          </p:cNvSpPr>
          <p:nvPr>
            <p:ph type="title"/>
          </p:nvPr>
        </p:nvSpPr>
        <p:spPr/>
        <p:txBody>
          <a:bodyPr>
            <a:normAutofit fontScale="90000"/>
          </a:bodyPr>
          <a:lstStyle/>
          <a:p>
            <a:r>
              <a:rPr lang="en-US" sz="4900" dirty="0"/>
              <a:t>Resolution # 4</a:t>
            </a:r>
            <a:br>
              <a:rPr lang="en-US" sz="4900" dirty="0"/>
            </a:br>
            <a:r>
              <a:rPr lang="en-US" sz="4900" dirty="0"/>
              <a:t> Resolve to be Thankful</a:t>
            </a:r>
            <a:r>
              <a:rPr lang="en-US" b="1" i="1" dirty="0"/>
              <a:t>! </a:t>
            </a:r>
            <a:br>
              <a:rPr lang="en-US" dirty="0"/>
            </a:br>
            <a:endParaRPr lang="en-US" dirty="0"/>
          </a:p>
        </p:txBody>
      </p:sp>
      <p:sp>
        <p:nvSpPr>
          <p:cNvPr id="3" name="Content Placeholder 2">
            <a:extLst>
              <a:ext uri="{FF2B5EF4-FFF2-40B4-BE49-F238E27FC236}">
                <a16:creationId xmlns:a16="http://schemas.microsoft.com/office/drawing/2014/main" id="{3C6DC2FA-BFAE-4CC9-BC2F-861424842DC7}"/>
              </a:ext>
            </a:extLst>
          </p:cNvPr>
          <p:cNvSpPr>
            <a:spLocks noGrp="1"/>
          </p:cNvSpPr>
          <p:nvPr>
            <p:ph idx="1"/>
          </p:nvPr>
        </p:nvSpPr>
        <p:spPr/>
        <p:txBody>
          <a:bodyPr/>
          <a:lstStyle/>
          <a:p>
            <a:r>
              <a:rPr lang="en-US" sz="2400" dirty="0">
                <a:solidFill>
                  <a:schemeClr val="tx1"/>
                </a:solidFill>
                <a:latin typeface="Impact" panose="020B0806030902050204" pitchFamily="34" charset="0"/>
              </a:rPr>
              <a:t>Colossians 3:15</a:t>
            </a:r>
          </a:p>
          <a:p>
            <a:endParaRPr lang="en-US" sz="2400" dirty="0">
              <a:solidFill>
                <a:schemeClr val="tx1"/>
              </a:solidFill>
              <a:latin typeface="Impact" panose="020B0806030902050204" pitchFamily="34" charset="0"/>
            </a:endParaRPr>
          </a:p>
          <a:p>
            <a:r>
              <a:rPr lang="en-US" sz="2400" dirty="0">
                <a:solidFill>
                  <a:schemeClr val="tx1"/>
                </a:solidFill>
                <a:latin typeface="Impact" panose="020B0806030902050204" pitchFamily="34" charset="0"/>
              </a:rPr>
              <a:t>James 1:17</a:t>
            </a:r>
          </a:p>
          <a:p>
            <a:pPr marL="0" indent="0">
              <a:buNone/>
            </a:pPr>
            <a:r>
              <a:rPr lang="en-US" sz="2400" b="1" dirty="0">
                <a:solidFill>
                  <a:schemeClr val="tx1"/>
                </a:solidFill>
                <a:latin typeface="Arial" panose="020B0604020202020204" pitchFamily="34" charset="0"/>
                <a:cs typeface="Arial" panose="020B0604020202020204" pitchFamily="34" charset="0"/>
              </a:rPr>
              <a:t>Every good and perfect gift is from above, coming down from the Father of the heavenly lights, who does not change like shifting shadows.</a:t>
            </a:r>
          </a:p>
          <a:p>
            <a:endParaRPr lang="en-US" dirty="0"/>
          </a:p>
        </p:txBody>
      </p:sp>
    </p:spTree>
    <p:extLst>
      <p:ext uri="{BB962C8B-B14F-4D97-AF65-F5344CB8AC3E}">
        <p14:creationId xmlns:p14="http://schemas.microsoft.com/office/powerpoint/2010/main" val="29611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E5692-2039-497C-AF43-694319D0A6CA}"/>
              </a:ext>
            </a:extLst>
          </p:cNvPr>
          <p:cNvSpPr>
            <a:spLocks noGrp="1"/>
          </p:cNvSpPr>
          <p:nvPr>
            <p:ph type="title"/>
          </p:nvPr>
        </p:nvSpPr>
        <p:spPr/>
        <p:txBody>
          <a:bodyPr/>
          <a:lstStyle/>
          <a:p>
            <a:r>
              <a:rPr lang="en-US" dirty="0"/>
              <a:t>Colossian 3:16</a:t>
            </a:r>
          </a:p>
        </p:txBody>
      </p:sp>
      <p:sp>
        <p:nvSpPr>
          <p:cNvPr id="3" name="Content Placeholder 2">
            <a:extLst>
              <a:ext uri="{FF2B5EF4-FFF2-40B4-BE49-F238E27FC236}">
                <a16:creationId xmlns:a16="http://schemas.microsoft.com/office/drawing/2014/main" id="{7C031D96-6EAC-4C46-99EA-2DEB93B6AFF6}"/>
              </a:ext>
            </a:extLst>
          </p:cNvPr>
          <p:cNvSpPr>
            <a:spLocks noGrp="1"/>
          </p:cNvSpPr>
          <p:nvPr>
            <p:ph idx="1"/>
          </p:nvPr>
        </p:nvSpPr>
        <p:spPr>
          <a:xfrm>
            <a:off x="1178199" y="1616529"/>
            <a:ext cx="10178322" cy="5063163"/>
          </a:xfrm>
        </p:spPr>
        <p:txBody>
          <a:bodyPr>
            <a:normAutofit fontScale="85000" lnSpcReduction="10000"/>
          </a:bodyPr>
          <a:lstStyle/>
          <a:p>
            <a:pPr>
              <a:lnSpc>
                <a:spcPct val="160000"/>
              </a:lnSpc>
            </a:pPr>
            <a:r>
              <a:rPr lang="en-US" sz="4400" baseline="30000" dirty="0">
                <a:solidFill>
                  <a:schemeClr val="tx1"/>
                </a:solidFill>
                <a:latin typeface="Arial" panose="020B0604020202020204" pitchFamily="34" charset="0"/>
                <a:cs typeface="Arial" panose="020B0604020202020204" pitchFamily="34" charset="0"/>
              </a:rPr>
              <a:t>16 </a:t>
            </a:r>
            <a:r>
              <a:rPr lang="en-US" sz="4400" dirty="0">
                <a:solidFill>
                  <a:schemeClr val="tx1"/>
                </a:solidFill>
                <a:latin typeface="Arial" panose="020B0604020202020204" pitchFamily="34" charset="0"/>
                <a:cs typeface="Arial" panose="020B0604020202020204" pitchFamily="34" charset="0"/>
              </a:rPr>
              <a:t>Let the word of Christ dwell in you richly in all wisdom; </a:t>
            </a:r>
          </a:p>
          <a:p>
            <a:pPr>
              <a:lnSpc>
                <a:spcPct val="160000"/>
              </a:lnSpc>
            </a:pPr>
            <a:r>
              <a:rPr lang="en-US" sz="4400" dirty="0">
                <a:solidFill>
                  <a:schemeClr val="tx1"/>
                </a:solidFill>
                <a:latin typeface="Arial" panose="020B0604020202020204" pitchFamily="34" charset="0"/>
                <a:cs typeface="Arial" panose="020B0604020202020204" pitchFamily="34" charset="0"/>
              </a:rPr>
              <a:t>teaching and admonishing one another in psalms and hymns and spiritual songs, </a:t>
            </a:r>
          </a:p>
          <a:p>
            <a:pPr>
              <a:lnSpc>
                <a:spcPct val="160000"/>
              </a:lnSpc>
            </a:pPr>
            <a:r>
              <a:rPr lang="en-US" sz="4400" dirty="0">
                <a:solidFill>
                  <a:schemeClr val="tx1"/>
                </a:solidFill>
                <a:latin typeface="Arial" panose="020B0604020202020204" pitchFamily="34" charset="0"/>
                <a:cs typeface="Arial" panose="020B0604020202020204" pitchFamily="34" charset="0"/>
              </a:rPr>
              <a:t>singing with grace in your hearts to the Lord. </a:t>
            </a:r>
          </a:p>
          <a:p>
            <a:endParaRPr lang="en-US" dirty="0"/>
          </a:p>
        </p:txBody>
      </p:sp>
    </p:spTree>
    <p:extLst>
      <p:ext uri="{BB962C8B-B14F-4D97-AF65-F5344CB8AC3E}">
        <p14:creationId xmlns:p14="http://schemas.microsoft.com/office/powerpoint/2010/main" val="37082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5033-734A-450C-A8D2-F92B106CAC11}"/>
              </a:ext>
            </a:extLst>
          </p:cNvPr>
          <p:cNvSpPr>
            <a:spLocks noGrp="1"/>
          </p:cNvSpPr>
          <p:nvPr>
            <p:ph type="title"/>
          </p:nvPr>
        </p:nvSpPr>
        <p:spPr>
          <a:xfrm>
            <a:off x="1251678" y="382385"/>
            <a:ext cx="10104843" cy="1492132"/>
          </a:xfrm>
        </p:spPr>
        <p:txBody>
          <a:bodyPr>
            <a:normAutofit fontScale="90000"/>
          </a:bodyPr>
          <a:lstStyle/>
          <a:p>
            <a:pPr marL="0" indent="0"/>
            <a:r>
              <a:rPr lang="en-US" sz="4800" dirty="0">
                <a:latin typeface="Impact" panose="020B0806030902050204" pitchFamily="34" charset="0"/>
              </a:rPr>
              <a:t>Resolutions #5 </a:t>
            </a:r>
            <a:br>
              <a:rPr lang="en-US" sz="4800" dirty="0">
                <a:latin typeface="Impact" panose="020B0806030902050204" pitchFamily="34" charset="0"/>
              </a:rPr>
            </a:br>
            <a:r>
              <a:rPr lang="en-US" sz="4800" dirty="0">
                <a:latin typeface="Impact" panose="020B0806030902050204" pitchFamily="34" charset="0"/>
              </a:rPr>
              <a:t>Resolve to read and meditate on scriptures</a:t>
            </a:r>
            <a:br>
              <a:rPr lang="en-US" sz="4800" dirty="0">
                <a:latin typeface="Impact" panose="020B0806030902050204" pitchFamily="34" charset="0"/>
              </a:rPr>
            </a:br>
            <a:endParaRPr lang="en-US" dirty="0"/>
          </a:p>
        </p:txBody>
      </p:sp>
      <p:sp>
        <p:nvSpPr>
          <p:cNvPr id="3" name="Content Placeholder 2">
            <a:extLst>
              <a:ext uri="{FF2B5EF4-FFF2-40B4-BE49-F238E27FC236}">
                <a16:creationId xmlns:a16="http://schemas.microsoft.com/office/drawing/2014/main" id="{2059741F-8C72-447A-BCE8-D352964C7EA2}"/>
              </a:ext>
            </a:extLst>
          </p:cNvPr>
          <p:cNvSpPr>
            <a:spLocks noGrp="1"/>
          </p:cNvSpPr>
          <p:nvPr>
            <p:ph idx="1"/>
          </p:nvPr>
        </p:nvSpPr>
        <p:spPr/>
        <p:txBody>
          <a:bodyPr/>
          <a:lstStyle/>
          <a:p>
            <a:r>
              <a:rPr lang="en-US" sz="2400" dirty="0">
                <a:latin typeface="Impact" panose="020B0806030902050204" pitchFamily="34" charset="0"/>
              </a:rPr>
              <a:t>Colossians 3:16</a:t>
            </a:r>
          </a:p>
          <a:p>
            <a:endParaRPr lang="en-US" sz="2400" dirty="0">
              <a:latin typeface="Impact" panose="020B0806030902050204" pitchFamily="34" charset="0"/>
            </a:endParaRPr>
          </a:p>
          <a:p>
            <a:r>
              <a:rPr lang="en-US" sz="2400" dirty="0">
                <a:latin typeface="Impact" panose="020B0806030902050204" pitchFamily="34" charset="0"/>
              </a:rPr>
              <a:t>Psalm 119:105 </a:t>
            </a:r>
          </a:p>
          <a:p>
            <a:pPr marL="0" indent="0">
              <a:buNone/>
            </a:pPr>
            <a:r>
              <a:rPr lang="en-US" sz="2400" b="1" dirty="0">
                <a:latin typeface="Arial" panose="020B0604020202020204" pitchFamily="34" charset="0"/>
                <a:cs typeface="Arial" panose="020B0604020202020204" pitchFamily="34" charset="0"/>
              </a:rPr>
              <a:t>Your word is a lamp for my feet, a light on my path.</a:t>
            </a:r>
          </a:p>
          <a:p>
            <a:endParaRPr lang="en-US" dirty="0"/>
          </a:p>
        </p:txBody>
      </p:sp>
    </p:spTree>
    <p:extLst>
      <p:ext uri="{BB962C8B-B14F-4D97-AF65-F5344CB8AC3E}">
        <p14:creationId xmlns:p14="http://schemas.microsoft.com/office/powerpoint/2010/main" val="385689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BE7B-AB94-464D-B3E2-B4B43333AE5C}"/>
              </a:ext>
            </a:extLst>
          </p:cNvPr>
          <p:cNvSpPr>
            <a:spLocks noGrp="1"/>
          </p:cNvSpPr>
          <p:nvPr>
            <p:ph type="title"/>
          </p:nvPr>
        </p:nvSpPr>
        <p:spPr/>
        <p:txBody>
          <a:bodyPr>
            <a:normAutofit fontScale="90000"/>
          </a:bodyPr>
          <a:lstStyle/>
          <a:p>
            <a:pPr marL="0" indent="0"/>
            <a:r>
              <a:rPr lang="en-US" sz="4800" dirty="0">
                <a:latin typeface="Impact" panose="020B0806030902050204" pitchFamily="34" charset="0"/>
              </a:rPr>
              <a:t>Resolution # 6 </a:t>
            </a:r>
            <a:br>
              <a:rPr lang="en-US" sz="4800" dirty="0">
                <a:latin typeface="Impact" panose="020B0806030902050204" pitchFamily="34" charset="0"/>
              </a:rPr>
            </a:br>
            <a:r>
              <a:rPr lang="en-US" sz="4800" dirty="0">
                <a:latin typeface="Impact" panose="020B0806030902050204" pitchFamily="34" charset="0"/>
              </a:rPr>
              <a:t>Resolve to commit to the body</a:t>
            </a:r>
            <a:br>
              <a:rPr lang="en-US" sz="4800" dirty="0">
                <a:latin typeface="Impact" panose="020B0806030902050204" pitchFamily="34" charset="0"/>
              </a:rPr>
            </a:br>
            <a:endParaRPr lang="en-US" dirty="0"/>
          </a:p>
        </p:txBody>
      </p:sp>
      <p:sp>
        <p:nvSpPr>
          <p:cNvPr id="3" name="Content Placeholder 2">
            <a:extLst>
              <a:ext uri="{FF2B5EF4-FFF2-40B4-BE49-F238E27FC236}">
                <a16:creationId xmlns:a16="http://schemas.microsoft.com/office/drawing/2014/main" id="{184449FE-173E-404D-95F5-32AEA5B9EE54}"/>
              </a:ext>
            </a:extLst>
          </p:cNvPr>
          <p:cNvSpPr>
            <a:spLocks noGrp="1"/>
          </p:cNvSpPr>
          <p:nvPr>
            <p:ph idx="1"/>
          </p:nvPr>
        </p:nvSpPr>
        <p:spPr/>
        <p:txBody>
          <a:bodyPr/>
          <a:lstStyle/>
          <a:p>
            <a:r>
              <a:rPr lang="en-US" dirty="0">
                <a:solidFill>
                  <a:schemeClr val="tx1"/>
                </a:solidFill>
                <a:latin typeface="+mj-lt"/>
              </a:rPr>
              <a:t>Colossians 3:16</a:t>
            </a:r>
          </a:p>
          <a:p>
            <a:endParaRPr lang="en-US" dirty="0">
              <a:solidFill>
                <a:schemeClr val="tx1"/>
              </a:solidFill>
              <a:latin typeface="+mj-lt"/>
            </a:endParaRPr>
          </a:p>
          <a:p>
            <a:r>
              <a:rPr lang="en-US" dirty="0">
                <a:solidFill>
                  <a:schemeClr val="tx1"/>
                </a:solidFill>
                <a:latin typeface="+mj-lt"/>
              </a:rPr>
              <a:t>Hebrews 10:24-25 </a:t>
            </a:r>
          </a:p>
          <a:p>
            <a:pPr marL="0" indent="0">
              <a:buNone/>
            </a:pPr>
            <a:r>
              <a:rPr lang="en-US" sz="2400" dirty="0">
                <a:solidFill>
                  <a:schemeClr val="tx1"/>
                </a:solidFill>
                <a:latin typeface="Arial" panose="020B0604020202020204" pitchFamily="34" charset="0"/>
                <a:cs typeface="Arial" panose="020B0604020202020204" pitchFamily="34" charset="0"/>
              </a:rPr>
              <a:t>And let us consider how we may spur one another on toward love and good deeds, not giving up meeting together, as some are in the habit of doing, but encouraging one another--and all the more as you see the Day approaching.</a:t>
            </a:r>
          </a:p>
          <a:p>
            <a:endParaRPr lang="en-US" dirty="0"/>
          </a:p>
        </p:txBody>
      </p:sp>
    </p:spTree>
    <p:extLst>
      <p:ext uri="{BB962C8B-B14F-4D97-AF65-F5344CB8AC3E}">
        <p14:creationId xmlns:p14="http://schemas.microsoft.com/office/powerpoint/2010/main" val="1478746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EE74-79C4-4D02-B918-3C7F96B80678}"/>
              </a:ext>
            </a:extLst>
          </p:cNvPr>
          <p:cNvSpPr>
            <a:spLocks noGrp="1"/>
          </p:cNvSpPr>
          <p:nvPr>
            <p:ph type="title"/>
          </p:nvPr>
        </p:nvSpPr>
        <p:spPr>
          <a:xfrm>
            <a:off x="1251677" y="382385"/>
            <a:ext cx="10317115" cy="1492132"/>
          </a:xfrm>
        </p:spPr>
        <p:txBody>
          <a:bodyPr>
            <a:normAutofit fontScale="90000"/>
          </a:bodyPr>
          <a:lstStyle/>
          <a:p>
            <a:pPr marL="0" indent="0"/>
            <a:r>
              <a:rPr lang="en-US" sz="4800" dirty="0">
                <a:latin typeface="Impact" panose="020B0806030902050204" pitchFamily="34" charset="0"/>
              </a:rPr>
              <a:t>Resolutions #7 </a:t>
            </a:r>
            <a:br>
              <a:rPr lang="en-US" sz="4800" dirty="0">
                <a:latin typeface="Impact" panose="020B0806030902050204" pitchFamily="34" charset="0"/>
              </a:rPr>
            </a:br>
            <a:r>
              <a:rPr lang="en-US" sz="4800" dirty="0">
                <a:latin typeface="Impact" panose="020B0806030902050204" pitchFamily="34" charset="0"/>
              </a:rPr>
              <a:t>Resolve to Worship god through song.</a:t>
            </a:r>
            <a:br>
              <a:rPr lang="en-US" sz="4800" dirty="0">
                <a:latin typeface="Impact" panose="020B0806030902050204" pitchFamily="34" charset="0"/>
              </a:rPr>
            </a:br>
            <a:endParaRPr lang="en-US" dirty="0"/>
          </a:p>
        </p:txBody>
      </p:sp>
      <p:sp>
        <p:nvSpPr>
          <p:cNvPr id="3" name="Content Placeholder 2">
            <a:extLst>
              <a:ext uri="{FF2B5EF4-FFF2-40B4-BE49-F238E27FC236}">
                <a16:creationId xmlns:a16="http://schemas.microsoft.com/office/drawing/2014/main" id="{C602488C-9569-4A18-9818-244C06DBF39A}"/>
              </a:ext>
            </a:extLst>
          </p:cNvPr>
          <p:cNvSpPr>
            <a:spLocks noGrp="1"/>
          </p:cNvSpPr>
          <p:nvPr>
            <p:ph idx="1"/>
          </p:nvPr>
        </p:nvSpPr>
        <p:spPr>
          <a:xfrm>
            <a:off x="1251678" y="1763487"/>
            <a:ext cx="10178322" cy="4914900"/>
          </a:xfrm>
        </p:spPr>
        <p:txBody>
          <a:bodyPr/>
          <a:lstStyle/>
          <a:p>
            <a:r>
              <a:rPr lang="en-US" dirty="0">
                <a:solidFill>
                  <a:schemeClr val="tx1"/>
                </a:solidFill>
                <a:latin typeface="Impact" panose="020B0806030902050204" pitchFamily="34" charset="0"/>
              </a:rPr>
              <a:t>Colossians 3:16</a:t>
            </a:r>
          </a:p>
          <a:p>
            <a:endParaRPr lang="en-US" dirty="0"/>
          </a:p>
          <a:p>
            <a:r>
              <a:rPr lang="en-US" dirty="0">
                <a:solidFill>
                  <a:schemeClr val="tx1"/>
                </a:solidFill>
                <a:latin typeface="Impact" panose="020B0806030902050204" pitchFamily="34" charset="0"/>
              </a:rPr>
              <a:t>Psalm 100</a:t>
            </a:r>
          </a:p>
          <a:p>
            <a:pPr marL="0" indent="0" fontAlgn="base">
              <a:buNone/>
            </a:pPr>
            <a:r>
              <a:rPr lang="en-US" sz="2400" b="1" baseline="30000" dirty="0">
                <a:solidFill>
                  <a:schemeClr val="tx1"/>
                </a:solidFill>
                <a:latin typeface="Arial" panose="020B0604020202020204" pitchFamily="34" charset="0"/>
                <a:cs typeface="Arial" panose="020B0604020202020204" pitchFamily="34" charset="0"/>
              </a:rPr>
              <a:t>1 </a:t>
            </a:r>
            <a:r>
              <a:rPr lang="en-US" sz="2400" dirty="0">
                <a:solidFill>
                  <a:schemeClr val="tx1"/>
                </a:solidFill>
                <a:latin typeface="Arial" panose="020B0604020202020204" pitchFamily="34" charset="0"/>
                <a:cs typeface="Arial" panose="020B0604020202020204" pitchFamily="34" charset="0"/>
              </a:rPr>
              <a:t>Make a joyful noise unto the Lord, all ye lands. </a:t>
            </a:r>
            <a:r>
              <a:rPr lang="en-US" sz="2400" b="1" baseline="30000" dirty="0">
                <a:solidFill>
                  <a:schemeClr val="tx1"/>
                </a:solidFill>
                <a:latin typeface="Arial" panose="020B0604020202020204" pitchFamily="34" charset="0"/>
                <a:cs typeface="Arial" panose="020B0604020202020204" pitchFamily="34" charset="0"/>
              </a:rPr>
              <a:t>2 </a:t>
            </a:r>
            <a:r>
              <a:rPr lang="en-US" sz="2400" dirty="0">
                <a:solidFill>
                  <a:schemeClr val="tx1"/>
                </a:solidFill>
                <a:latin typeface="Arial" panose="020B0604020202020204" pitchFamily="34" charset="0"/>
                <a:cs typeface="Arial" panose="020B0604020202020204" pitchFamily="34" charset="0"/>
              </a:rPr>
              <a:t>Serve the Lord with gladness: come before his presence with singing.</a:t>
            </a:r>
          </a:p>
          <a:p>
            <a:pPr marL="0" indent="0" fontAlgn="base">
              <a:buNone/>
            </a:pPr>
            <a:r>
              <a:rPr lang="en-US" sz="2400" b="1" baseline="30000" dirty="0">
                <a:solidFill>
                  <a:schemeClr val="tx1"/>
                </a:solidFill>
                <a:latin typeface="Arial" panose="020B0604020202020204" pitchFamily="34" charset="0"/>
                <a:cs typeface="Arial" panose="020B0604020202020204" pitchFamily="34" charset="0"/>
              </a:rPr>
              <a:t>3 </a:t>
            </a:r>
            <a:r>
              <a:rPr lang="en-US" sz="2400" dirty="0">
                <a:solidFill>
                  <a:schemeClr val="tx1"/>
                </a:solidFill>
                <a:latin typeface="Arial" panose="020B0604020202020204" pitchFamily="34" charset="0"/>
                <a:cs typeface="Arial" panose="020B0604020202020204" pitchFamily="34" charset="0"/>
              </a:rPr>
              <a:t>Know ye that the Lord he is God: it is he that hath made us, and not we ourselves; we are his people, and the sheep of his pasture.</a:t>
            </a:r>
          </a:p>
          <a:p>
            <a:pPr marL="0" indent="0" fontAlgn="base">
              <a:buNone/>
            </a:pPr>
            <a:r>
              <a:rPr lang="en-US" sz="2400" b="1" baseline="30000" dirty="0">
                <a:solidFill>
                  <a:schemeClr val="tx1"/>
                </a:solidFill>
                <a:latin typeface="Arial" panose="020B0604020202020204" pitchFamily="34" charset="0"/>
                <a:cs typeface="Arial" panose="020B0604020202020204" pitchFamily="34" charset="0"/>
              </a:rPr>
              <a:t>4 </a:t>
            </a:r>
            <a:r>
              <a:rPr lang="en-US" sz="2400" dirty="0">
                <a:solidFill>
                  <a:schemeClr val="tx1"/>
                </a:solidFill>
                <a:latin typeface="Arial" panose="020B0604020202020204" pitchFamily="34" charset="0"/>
                <a:cs typeface="Arial" panose="020B0604020202020204" pitchFamily="34" charset="0"/>
              </a:rPr>
              <a:t>Enter into his gates with thanksgiving, and into his courts with praise: be thankful unto him, and bless his name.</a:t>
            </a:r>
          </a:p>
          <a:p>
            <a:pPr marL="0" indent="0" fontAlgn="base">
              <a:buNone/>
            </a:pPr>
            <a:r>
              <a:rPr lang="en-US" sz="2400" b="1" baseline="30000" dirty="0">
                <a:solidFill>
                  <a:schemeClr val="tx1"/>
                </a:solidFill>
                <a:latin typeface="Arial" panose="020B0604020202020204" pitchFamily="34" charset="0"/>
                <a:cs typeface="Arial" panose="020B0604020202020204" pitchFamily="34" charset="0"/>
              </a:rPr>
              <a:t>5 </a:t>
            </a:r>
            <a:r>
              <a:rPr lang="en-US" sz="2400" dirty="0">
                <a:solidFill>
                  <a:schemeClr val="tx1"/>
                </a:solidFill>
                <a:latin typeface="Arial" panose="020B0604020202020204" pitchFamily="34" charset="0"/>
                <a:cs typeface="Arial" panose="020B0604020202020204" pitchFamily="34" charset="0"/>
              </a:rPr>
              <a:t>For the Lord is good; his mercy is everlasting; and his truth </a:t>
            </a:r>
            <a:r>
              <a:rPr lang="en-US" sz="2400" dirty="0" err="1">
                <a:solidFill>
                  <a:schemeClr val="tx1"/>
                </a:solidFill>
                <a:latin typeface="Arial" panose="020B0604020202020204" pitchFamily="34" charset="0"/>
                <a:cs typeface="Arial" panose="020B0604020202020204" pitchFamily="34" charset="0"/>
              </a:rPr>
              <a:t>endureth</a:t>
            </a:r>
            <a:r>
              <a:rPr lang="en-US" sz="2400" dirty="0">
                <a:solidFill>
                  <a:schemeClr val="tx1"/>
                </a:solidFill>
                <a:latin typeface="Arial" panose="020B0604020202020204" pitchFamily="34" charset="0"/>
                <a:cs typeface="Arial" panose="020B0604020202020204" pitchFamily="34" charset="0"/>
              </a:rPr>
              <a:t> to all generations.</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26735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48B0-1A76-4082-8F3E-2C3578BF0D43}"/>
              </a:ext>
            </a:extLst>
          </p:cNvPr>
          <p:cNvSpPr>
            <a:spLocks noGrp="1"/>
          </p:cNvSpPr>
          <p:nvPr>
            <p:ph type="title"/>
          </p:nvPr>
        </p:nvSpPr>
        <p:spPr>
          <a:xfrm>
            <a:off x="1251678" y="382385"/>
            <a:ext cx="10406922" cy="1492132"/>
          </a:xfrm>
        </p:spPr>
        <p:txBody>
          <a:bodyPr>
            <a:normAutofit fontScale="90000"/>
          </a:bodyPr>
          <a:lstStyle/>
          <a:p>
            <a:r>
              <a:rPr lang="en-US" sz="4900" dirty="0"/>
              <a:t>Resolution # 8 </a:t>
            </a:r>
            <a:br>
              <a:rPr lang="en-US" sz="4900" dirty="0"/>
            </a:br>
            <a:r>
              <a:rPr lang="en-US" sz="4900" dirty="0"/>
              <a:t>Resolve to Aim for the Glory of Christ</a:t>
            </a:r>
            <a:br>
              <a:rPr lang="en-US" dirty="0"/>
            </a:br>
            <a:endParaRPr lang="en-US" dirty="0"/>
          </a:p>
        </p:txBody>
      </p:sp>
      <p:sp>
        <p:nvSpPr>
          <p:cNvPr id="3" name="Content Placeholder 2">
            <a:extLst>
              <a:ext uri="{FF2B5EF4-FFF2-40B4-BE49-F238E27FC236}">
                <a16:creationId xmlns:a16="http://schemas.microsoft.com/office/drawing/2014/main" id="{049F0F41-C562-4E5E-9682-028D93C5BD7B}"/>
              </a:ext>
            </a:extLst>
          </p:cNvPr>
          <p:cNvSpPr>
            <a:spLocks noGrp="1"/>
          </p:cNvSpPr>
          <p:nvPr>
            <p:ph idx="1"/>
          </p:nvPr>
        </p:nvSpPr>
        <p:spPr/>
        <p:txBody>
          <a:bodyPr/>
          <a:lstStyle/>
          <a:p>
            <a:r>
              <a:rPr lang="en-US" dirty="0">
                <a:solidFill>
                  <a:schemeClr val="tx1"/>
                </a:solidFill>
              </a:rPr>
              <a:t>Colossians 3:17</a:t>
            </a:r>
          </a:p>
          <a:p>
            <a:r>
              <a:rPr lang="en-US" dirty="0">
                <a:solidFill>
                  <a:schemeClr val="tx1"/>
                </a:solidFill>
              </a:rPr>
              <a:t>Romans 11:36</a:t>
            </a:r>
          </a:p>
          <a:p>
            <a:pPr marL="0" indent="0">
              <a:buNone/>
            </a:pPr>
            <a:r>
              <a:rPr lang="en-US" dirty="0">
                <a:solidFill>
                  <a:schemeClr val="tx1"/>
                </a:solidFill>
              </a:rPr>
              <a:t>For of Him and through Him and to Him </a:t>
            </a:r>
            <a:r>
              <a:rPr lang="en-US" i="1" dirty="0">
                <a:solidFill>
                  <a:schemeClr val="tx1"/>
                </a:solidFill>
              </a:rPr>
              <a:t>are</a:t>
            </a:r>
            <a:r>
              <a:rPr lang="en-US" dirty="0">
                <a:solidFill>
                  <a:schemeClr val="tx1"/>
                </a:solidFill>
              </a:rPr>
              <a:t> all things, to whom </a:t>
            </a:r>
            <a:r>
              <a:rPr lang="en-US" i="1" dirty="0">
                <a:solidFill>
                  <a:schemeClr val="tx1"/>
                </a:solidFill>
              </a:rPr>
              <a:t>be</a:t>
            </a:r>
            <a:r>
              <a:rPr lang="en-US" dirty="0">
                <a:solidFill>
                  <a:schemeClr val="tx1"/>
                </a:solidFill>
              </a:rPr>
              <a:t> glory forever. Amen.</a:t>
            </a:r>
            <a:br>
              <a:rPr lang="en-US" dirty="0">
                <a:solidFill>
                  <a:schemeClr val="tx1"/>
                </a:solidFill>
              </a:rPr>
            </a:br>
            <a:endParaRPr lang="en-US" dirty="0">
              <a:solidFill>
                <a:schemeClr val="tx1"/>
              </a:solidFill>
            </a:endParaRPr>
          </a:p>
          <a:p>
            <a:endParaRPr lang="en-US" dirty="0"/>
          </a:p>
        </p:txBody>
      </p:sp>
    </p:spTree>
    <p:extLst>
      <p:ext uri="{BB962C8B-B14F-4D97-AF65-F5344CB8AC3E}">
        <p14:creationId xmlns:p14="http://schemas.microsoft.com/office/powerpoint/2010/main" val="3271725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4AA4-6BC0-4819-BC6F-531E32F80D21}"/>
              </a:ext>
            </a:extLst>
          </p:cNvPr>
          <p:cNvSpPr>
            <a:spLocks noGrp="1"/>
          </p:cNvSpPr>
          <p:nvPr>
            <p:ph type="title"/>
          </p:nvPr>
        </p:nvSpPr>
        <p:spPr/>
        <p:txBody>
          <a:bodyPr/>
          <a:lstStyle/>
          <a:p>
            <a:r>
              <a:rPr lang="en-US" dirty="0"/>
              <a:t>Motivation       </a:t>
            </a:r>
            <a:br>
              <a:rPr lang="en-US" dirty="0"/>
            </a:br>
            <a:r>
              <a:rPr lang="en-US" dirty="0"/>
              <a:t>				The WHY!</a:t>
            </a:r>
          </a:p>
        </p:txBody>
      </p:sp>
      <p:sp>
        <p:nvSpPr>
          <p:cNvPr id="3" name="Content Placeholder 2">
            <a:extLst>
              <a:ext uri="{FF2B5EF4-FFF2-40B4-BE49-F238E27FC236}">
                <a16:creationId xmlns:a16="http://schemas.microsoft.com/office/drawing/2014/main" id="{CB3D6305-3C72-4239-B7D0-34C51FBBD306}"/>
              </a:ext>
            </a:extLst>
          </p:cNvPr>
          <p:cNvSpPr>
            <a:spLocks noGrp="1"/>
          </p:cNvSpPr>
          <p:nvPr>
            <p:ph idx="1"/>
          </p:nvPr>
        </p:nvSpPr>
        <p:spPr/>
        <p:txBody>
          <a:bodyPr>
            <a:normAutofit/>
          </a:bodyPr>
          <a:lstStyle/>
          <a:p>
            <a:pPr marL="0" indent="0">
              <a:buNone/>
            </a:pPr>
            <a:r>
              <a:rPr lang="en-US" sz="4400" b="1" i="1" dirty="0">
                <a:solidFill>
                  <a:schemeClr val="tx1"/>
                </a:solidFill>
              </a:rPr>
              <a:t>For you have died, and your life is hidden with Christ in God. When Christ who is your life appears, then you also will appear with him in glory.     </a:t>
            </a:r>
            <a:r>
              <a:rPr lang="en-US" sz="2800" b="1" i="1" dirty="0">
                <a:solidFill>
                  <a:schemeClr val="tx1"/>
                </a:solidFill>
              </a:rPr>
              <a:t>Colossians 3:3,4</a:t>
            </a:r>
          </a:p>
        </p:txBody>
      </p:sp>
    </p:spTree>
    <p:extLst>
      <p:ext uri="{BB962C8B-B14F-4D97-AF65-F5344CB8AC3E}">
        <p14:creationId xmlns:p14="http://schemas.microsoft.com/office/powerpoint/2010/main" val="421742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2" y="2411680"/>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Should nothing of our efforts stand</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No legacy survive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Unless the Lord does raise the house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In vain its builders strive</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1 of 9</a:t>
            </a:r>
          </a:p>
        </p:txBody>
      </p:sp>
      <p:sp>
        <p:nvSpPr>
          <p:cNvPr id="6" name="TextBox 5">
            <a:extLst>
              <a:ext uri="{FF2B5EF4-FFF2-40B4-BE49-F238E27FC236}">
                <a16:creationId xmlns:a16="http://schemas.microsoft.com/office/drawing/2014/main" id="{F9C17A23-D271-8F4E-9F18-BE5749CE7286}"/>
              </a:ext>
            </a:extLst>
          </p:cNvPr>
          <p:cNvSpPr txBox="1"/>
          <p:nvPr/>
        </p:nvSpPr>
        <p:spPr>
          <a:xfrm>
            <a:off x="3102766" y="505068"/>
            <a:ext cx="598646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p>
        </p:txBody>
      </p:sp>
    </p:spTree>
    <p:extLst>
      <p:ext uri="{BB962C8B-B14F-4D97-AF65-F5344CB8AC3E}">
        <p14:creationId xmlns:p14="http://schemas.microsoft.com/office/powerpoint/2010/main" val="28220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2" y="2411680"/>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To you who boast tomorrow's gain</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Tell me what is your life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 mist that vanishes at dawn</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2 of 9</a:t>
            </a:r>
          </a:p>
        </p:txBody>
      </p:sp>
    </p:spTree>
    <p:extLst>
      <p:ext uri="{BB962C8B-B14F-4D97-AF65-F5344CB8AC3E}">
        <p14:creationId xmlns:p14="http://schemas.microsoft.com/office/powerpoint/2010/main" val="2045015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2" y="2411680"/>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 our king!</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His rule and reign we’ll ever sing</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3 of 9</a:t>
            </a:r>
          </a:p>
        </p:txBody>
      </p:sp>
    </p:spTree>
    <p:extLst>
      <p:ext uri="{BB962C8B-B14F-4D97-AF65-F5344CB8AC3E}">
        <p14:creationId xmlns:p14="http://schemas.microsoft.com/office/powerpoint/2010/main" val="171876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806D2-3CDF-4070-AF3B-DC017A5A0A83}"/>
              </a:ext>
            </a:extLst>
          </p:cNvPr>
          <p:cNvSpPr>
            <a:spLocks noGrp="1"/>
          </p:cNvSpPr>
          <p:nvPr>
            <p:ph type="title"/>
          </p:nvPr>
        </p:nvSpPr>
        <p:spPr>
          <a:xfrm>
            <a:off x="8050787" y="482322"/>
            <a:ext cx="3656581" cy="3665136"/>
          </a:xfrm>
        </p:spPr>
        <p:txBody>
          <a:bodyPr anchor="ctr">
            <a:normAutofit/>
          </a:bodyPr>
          <a:lstStyle/>
          <a:p>
            <a:r>
              <a:rPr lang="en-US" dirty="0"/>
              <a:t>Resolution </a:t>
            </a:r>
            <a:br>
              <a:rPr lang="en-US" dirty="0"/>
            </a:br>
            <a:r>
              <a:rPr lang="en-US" dirty="0"/>
              <a:t>from beginning to eternity</a:t>
            </a:r>
          </a:p>
        </p:txBody>
      </p:sp>
      <p:graphicFrame>
        <p:nvGraphicFramePr>
          <p:cNvPr id="19" name="Content Placeholder 2" descr="SmartArt timeline placeholder">
            <a:extLst>
              <a:ext uri="{FF2B5EF4-FFF2-40B4-BE49-F238E27FC236}">
                <a16:creationId xmlns:a16="http://schemas.microsoft.com/office/drawing/2014/main" id="{93C3D81C-D261-4493-942F-A53CECB4AAB1}"/>
              </a:ext>
            </a:extLst>
          </p:cNvPr>
          <p:cNvGraphicFramePr>
            <a:graphicFrameLocks noGrp="1"/>
          </p:cNvGraphicFramePr>
          <p:nvPr>
            <p:ph idx="1"/>
            <p:extLst>
              <p:ext uri="{D42A27DB-BD31-4B8C-83A1-F6EECF244321}">
                <p14:modId xmlns:p14="http://schemas.microsoft.com/office/powerpoint/2010/main" val="2358239478"/>
              </p:ext>
            </p:extLst>
          </p:nvPr>
        </p:nvGraphicFramePr>
        <p:xfrm>
          <a:off x="765174" y="481013"/>
          <a:ext cx="7554233"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8787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5" y="1997839"/>
            <a:ext cx="82867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His will be done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His kingdom come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On earth as is above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Who is Himself our daily bread</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Praise Him the Lord of love</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4 of 9</a:t>
            </a:r>
          </a:p>
        </p:txBody>
      </p:sp>
    </p:spTree>
    <p:extLst>
      <p:ext uri="{BB962C8B-B14F-4D97-AF65-F5344CB8AC3E}">
        <p14:creationId xmlns:p14="http://schemas.microsoft.com/office/powerpoint/2010/main" val="158541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5" y="2274838"/>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Let living water satisfy</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The thirsty without price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We'll take a cup of kindness yet</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5 of 9</a:t>
            </a:r>
          </a:p>
        </p:txBody>
      </p:sp>
    </p:spTree>
    <p:extLst>
      <p:ext uri="{BB962C8B-B14F-4D97-AF65-F5344CB8AC3E}">
        <p14:creationId xmlns:p14="http://schemas.microsoft.com/office/powerpoint/2010/main" val="1258496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2" y="2411680"/>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 our king!</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His rule and reign we’ll ever sing</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6 of 9</a:t>
            </a:r>
          </a:p>
        </p:txBody>
      </p:sp>
    </p:spTree>
    <p:extLst>
      <p:ext uri="{BB962C8B-B14F-4D97-AF65-F5344CB8AC3E}">
        <p14:creationId xmlns:p14="http://schemas.microsoft.com/office/powerpoint/2010/main" val="2671587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2" y="2411680"/>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When on the day the great I Am</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The faithful and the true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The Lamb who was for sinners slain</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Is making all things new</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7 of 9</a:t>
            </a:r>
          </a:p>
        </p:txBody>
      </p:sp>
    </p:spTree>
    <p:extLst>
      <p:ext uri="{BB962C8B-B14F-4D97-AF65-F5344CB8AC3E}">
        <p14:creationId xmlns:p14="http://schemas.microsoft.com/office/powerpoint/2010/main" val="181037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2" y="2411680"/>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Behold our God shall live with us</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And be our steadfast light</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And we shall ere his people be</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8 of 9</a:t>
            </a:r>
          </a:p>
        </p:txBody>
      </p:sp>
    </p:spTree>
    <p:extLst>
      <p:ext uri="{BB962C8B-B14F-4D97-AF65-F5344CB8AC3E}">
        <p14:creationId xmlns:p14="http://schemas.microsoft.com/office/powerpoint/2010/main" val="4198572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C44394-0D3E-D749-9DDB-D0556D7F8572}"/>
              </a:ext>
            </a:extLst>
          </p:cNvPr>
          <p:cNvSpPr txBox="1"/>
          <p:nvPr/>
        </p:nvSpPr>
        <p:spPr>
          <a:xfrm>
            <a:off x="1952622" y="2411680"/>
            <a:ext cx="82867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 our king!</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His rule and reign we’ll ever sing</a:t>
            </a:r>
            <a:b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br>
            <a:r>
              <a:rPr kumimoji="0" lang="en-US" sz="36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All glory be to Christ!</a:t>
            </a:r>
          </a:p>
        </p:txBody>
      </p:sp>
      <p:sp>
        <p:nvSpPr>
          <p:cNvPr id="5" name="TextBox 4">
            <a:extLst>
              <a:ext uri="{FF2B5EF4-FFF2-40B4-BE49-F238E27FC236}">
                <a16:creationId xmlns:a16="http://schemas.microsoft.com/office/drawing/2014/main" id="{61B401F9-4160-4249-8C14-9DD9BBD13257}"/>
              </a:ext>
            </a:extLst>
          </p:cNvPr>
          <p:cNvSpPr txBox="1"/>
          <p:nvPr/>
        </p:nvSpPr>
        <p:spPr>
          <a:xfrm>
            <a:off x="85723" y="6445804"/>
            <a:ext cx="11382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dia New" panose="020B0304020202020204" pitchFamily="34" charset="-34"/>
                <a:ea typeface="+mn-ea"/>
                <a:cs typeface="Cordia New" panose="020B0304020202020204" pitchFamily="34" charset="-34"/>
              </a:rPr>
              <a:t>9 of 9</a:t>
            </a:r>
          </a:p>
        </p:txBody>
      </p:sp>
    </p:spTree>
    <p:extLst>
      <p:ext uri="{BB962C8B-B14F-4D97-AF65-F5344CB8AC3E}">
        <p14:creationId xmlns:p14="http://schemas.microsoft.com/office/powerpoint/2010/main" val="388390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C0D7-CC35-479C-8957-F132E66E98F6}"/>
              </a:ext>
            </a:extLst>
          </p:cNvPr>
          <p:cNvSpPr>
            <a:spLocks noGrp="1"/>
          </p:cNvSpPr>
          <p:nvPr>
            <p:ph type="title"/>
          </p:nvPr>
        </p:nvSpPr>
        <p:spPr>
          <a:xfrm>
            <a:off x="1251678" y="382385"/>
            <a:ext cx="10178322" cy="1229332"/>
          </a:xfrm>
        </p:spPr>
        <p:txBody>
          <a:bodyPr/>
          <a:lstStyle/>
          <a:p>
            <a:r>
              <a:rPr lang="en-US" dirty="0"/>
              <a:t>Top 10 Resolutions </a:t>
            </a:r>
            <a:br>
              <a:rPr lang="en-US" dirty="0"/>
            </a:br>
            <a:r>
              <a:rPr lang="en-US" sz="2000" dirty="0"/>
              <a:t>– According to Internet search-</a:t>
            </a:r>
          </a:p>
        </p:txBody>
      </p:sp>
      <p:sp>
        <p:nvSpPr>
          <p:cNvPr id="3" name="Content Placeholder 2">
            <a:extLst>
              <a:ext uri="{FF2B5EF4-FFF2-40B4-BE49-F238E27FC236}">
                <a16:creationId xmlns:a16="http://schemas.microsoft.com/office/drawing/2014/main" id="{F59D146A-76A4-4B7D-80D6-0173392170CA}"/>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D56E48C3-5D93-44B8-9BAC-D5E963D101A5}"/>
              </a:ext>
            </a:extLst>
          </p:cNvPr>
          <p:cNvSpPr/>
          <p:nvPr/>
        </p:nvSpPr>
        <p:spPr>
          <a:xfrm>
            <a:off x="1348378" y="1611717"/>
            <a:ext cx="9495244" cy="4864665"/>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Lose weight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Save More Money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Get healthier</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Fight Climate Change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Start a new Business</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Learn something New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Get Organized</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Read Books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Travel More</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800" b="1" dirty="0">
                <a:latin typeface="Arial" panose="020B0604020202020204" pitchFamily="34" charset="0"/>
                <a:ea typeface="Calibri" panose="020F0502020204030204" pitchFamily="34" charset="0"/>
                <a:cs typeface="Times New Roman" panose="02020603050405020304" pitchFamily="18" charset="0"/>
              </a:rPr>
              <a:t>Live life to the Fullest/Spend time with Family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5550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C0D7-CC35-479C-8957-F132E66E98F6}"/>
              </a:ext>
            </a:extLst>
          </p:cNvPr>
          <p:cNvSpPr>
            <a:spLocks noGrp="1"/>
          </p:cNvSpPr>
          <p:nvPr>
            <p:ph type="title"/>
          </p:nvPr>
        </p:nvSpPr>
        <p:spPr>
          <a:xfrm>
            <a:off x="1251678" y="382385"/>
            <a:ext cx="10178322" cy="760615"/>
          </a:xfrm>
        </p:spPr>
        <p:txBody>
          <a:bodyPr>
            <a:normAutofit fontScale="90000"/>
          </a:bodyPr>
          <a:lstStyle/>
          <a:p>
            <a:r>
              <a:rPr lang="en-US" dirty="0"/>
              <a:t>Top 10 Reasons Resolutions Fail</a:t>
            </a:r>
            <a:br>
              <a:rPr lang="en-US" dirty="0"/>
            </a:br>
            <a:endParaRPr lang="en-US" sz="2000" dirty="0"/>
          </a:p>
        </p:txBody>
      </p:sp>
      <p:sp>
        <p:nvSpPr>
          <p:cNvPr id="4" name="Rectangle 3">
            <a:extLst>
              <a:ext uri="{FF2B5EF4-FFF2-40B4-BE49-F238E27FC236}">
                <a16:creationId xmlns:a16="http://schemas.microsoft.com/office/drawing/2014/main" id="{D56E48C3-5D93-44B8-9BAC-D5E963D101A5}"/>
              </a:ext>
            </a:extLst>
          </p:cNvPr>
          <p:cNvSpPr/>
          <p:nvPr/>
        </p:nvSpPr>
        <p:spPr>
          <a:xfrm>
            <a:off x="1348378" y="1619881"/>
            <a:ext cx="9495244" cy="4616648"/>
          </a:xfrm>
          <a:prstGeom prst="rect">
            <a:avLst/>
          </a:prstGeom>
        </p:spPr>
        <p:txBody>
          <a:bodyPr wrap="square">
            <a:spAutoFit/>
          </a:bodyPr>
          <a:lstStyle/>
          <a:p>
            <a:pPr marL="514350" lvl="0" indent="-514350">
              <a:lnSpc>
                <a:spcPct val="150000"/>
              </a:lnSpc>
              <a:buFont typeface="+mj-lt"/>
              <a:buAutoNum type="arabicPeriod"/>
            </a:pPr>
            <a:r>
              <a:rPr lang="en-US" sz="2800" b="1" dirty="0">
                <a:latin typeface="Arial" panose="020B0604020202020204" pitchFamily="34" charset="0"/>
                <a:cs typeface="Arial" panose="020B0604020202020204" pitchFamily="34" charset="0"/>
              </a:rPr>
              <a:t>You’re treating a marathon like a sprint</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You put the cart before the horse </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You don’t believe in yourself</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Too much thinking, not enough doing   </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 You’re in too much of a hurry</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You don’t enjoy the process</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You’re trying to hard </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You don’t track your progress</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You don’t have social support </a:t>
            </a:r>
          </a:p>
          <a:p>
            <a:pPr marL="514350" lvl="0" indent="-514350">
              <a:buFont typeface="+mj-lt"/>
              <a:buAutoNum type="arabicPeriod"/>
            </a:pPr>
            <a:r>
              <a:rPr lang="en-US" sz="2800" b="1" dirty="0">
                <a:latin typeface="Arial" panose="020B0604020202020204" pitchFamily="34" charset="0"/>
                <a:cs typeface="Arial" panose="020B0604020202020204" pitchFamily="34" charset="0"/>
              </a:rPr>
              <a:t>You know your ‘What’ but not your ‘Why’ </a:t>
            </a:r>
          </a:p>
        </p:txBody>
      </p:sp>
    </p:spTree>
    <p:extLst>
      <p:ext uri="{BB962C8B-B14F-4D97-AF65-F5344CB8AC3E}">
        <p14:creationId xmlns:p14="http://schemas.microsoft.com/office/powerpoint/2010/main" val="12686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7F15-7C7A-418C-BC38-0B32F4CFE9F9}"/>
              </a:ext>
            </a:extLst>
          </p:cNvPr>
          <p:cNvSpPr>
            <a:spLocks noGrp="1"/>
          </p:cNvSpPr>
          <p:nvPr>
            <p:ph type="title"/>
          </p:nvPr>
        </p:nvSpPr>
        <p:spPr/>
        <p:txBody>
          <a:bodyPr>
            <a:normAutofit/>
          </a:bodyPr>
          <a:lstStyle/>
          <a:p>
            <a:r>
              <a:rPr lang="en-US" sz="4400" dirty="0"/>
              <a:t>Resolution #1</a:t>
            </a:r>
            <a:br>
              <a:rPr lang="en-US" sz="4400" dirty="0"/>
            </a:br>
            <a:r>
              <a:rPr lang="en-US" sz="4400" dirty="0">
                <a:solidFill>
                  <a:schemeClr val="tx1"/>
                </a:solidFill>
              </a:rPr>
              <a:t>Resolve to live with eternity in mind.</a:t>
            </a:r>
            <a:endParaRPr lang="en-US" sz="4400" dirty="0"/>
          </a:p>
        </p:txBody>
      </p:sp>
      <p:sp>
        <p:nvSpPr>
          <p:cNvPr id="3" name="Content Placeholder 2">
            <a:extLst>
              <a:ext uri="{FF2B5EF4-FFF2-40B4-BE49-F238E27FC236}">
                <a16:creationId xmlns:a16="http://schemas.microsoft.com/office/drawing/2014/main" id="{2931912E-AFEC-4FAE-B70C-D2B4BBD41B33}"/>
              </a:ext>
            </a:extLst>
          </p:cNvPr>
          <p:cNvSpPr>
            <a:spLocks noGrp="1"/>
          </p:cNvSpPr>
          <p:nvPr>
            <p:ph idx="1"/>
          </p:nvPr>
        </p:nvSpPr>
        <p:spPr/>
        <p:txBody>
          <a:bodyPr>
            <a:normAutofit/>
          </a:bodyPr>
          <a:lstStyle/>
          <a:p>
            <a:pPr marL="0" indent="0">
              <a:buNone/>
            </a:pPr>
            <a:r>
              <a:rPr lang="en-US" sz="2400" b="1" dirty="0">
                <a:solidFill>
                  <a:schemeClr val="tx1"/>
                </a:solidFill>
                <a:latin typeface="Impact" panose="020B0806030902050204" pitchFamily="34" charset="0"/>
              </a:rPr>
              <a:t>Colossians 3:1,2</a:t>
            </a:r>
          </a:p>
          <a:p>
            <a:pPr marL="0" indent="0">
              <a:buNone/>
            </a:pPr>
            <a:endParaRPr lang="en-US" sz="2400" b="1" dirty="0">
              <a:solidFill>
                <a:schemeClr val="tx1"/>
              </a:solidFill>
              <a:latin typeface="Impact" panose="020B0806030902050204" pitchFamily="34" charset="0"/>
            </a:endParaRPr>
          </a:p>
          <a:p>
            <a:pPr marL="0" indent="0">
              <a:buNone/>
            </a:pPr>
            <a:r>
              <a:rPr lang="en-US" sz="2400" b="1" dirty="0">
                <a:solidFill>
                  <a:schemeClr val="tx1"/>
                </a:solidFill>
                <a:latin typeface="Impact" panose="020B0806030902050204" pitchFamily="34" charset="0"/>
              </a:rPr>
              <a:t>Revelation 21:1-7</a:t>
            </a:r>
          </a:p>
          <a:p>
            <a:pPr marL="0" indent="0">
              <a:buNone/>
            </a:pPr>
            <a:endParaRPr lang="en-US" sz="2400" b="1" dirty="0">
              <a:solidFill>
                <a:schemeClr val="tx1"/>
              </a:solidFill>
              <a:latin typeface="Impact" panose="020B0806030902050204" pitchFamily="34" charset="0"/>
            </a:endParaRPr>
          </a:p>
          <a:p>
            <a:pPr marL="0" indent="0">
              <a:buNone/>
            </a:pPr>
            <a:r>
              <a:rPr lang="en-US" sz="2400" b="1" dirty="0">
                <a:solidFill>
                  <a:schemeClr val="tx1"/>
                </a:solidFill>
                <a:latin typeface="Impact" panose="020B0806030902050204" pitchFamily="34" charset="0"/>
              </a:rPr>
              <a:t>2 Corinthians 4:17</a:t>
            </a:r>
          </a:p>
          <a:p>
            <a:pPr marL="0" indent="0">
              <a:buNone/>
            </a:pPr>
            <a:r>
              <a:rPr lang="en-US" sz="2400" b="1" dirty="0">
                <a:solidFill>
                  <a:schemeClr val="tx1"/>
                </a:solidFill>
                <a:latin typeface="Arial" panose="020B0604020202020204" pitchFamily="34" charset="0"/>
                <a:cs typeface="Arial" panose="020B0604020202020204" pitchFamily="34" charset="0"/>
              </a:rPr>
              <a:t>For our light and momentary troubles are achieving for us an eternal glory that far outweighs them all.</a:t>
            </a:r>
          </a:p>
        </p:txBody>
      </p:sp>
    </p:spTree>
    <p:extLst>
      <p:ext uri="{BB962C8B-B14F-4D97-AF65-F5344CB8AC3E}">
        <p14:creationId xmlns:p14="http://schemas.microsoft.com/office/powerpoint/2010/main" val="1066954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C4CE6-1AF7-4218-A0A0-35C573047F05}"/>
              </a:ext>
            </a:extLst>
          </p:cNvPr>
          <p:cNvSpPr>
            <a:spLocks noGrp="1"/>
          </p:cNvSpPr>
          <p:nvPr>
            <p:ph type="title"/>
          </p:nvPr>
        </p:nvSpPr>
        <p:spPr/>
        <p:txBody>
          <a:bodyPr>
            <a:normAutofit fontScale="90000"/>
          </a:bodyPr>
          <a:lstStyle/>
          <a:p>
            <a:r>
              <a:rPr lang="en-US" sz="4900" dirty="0"/>
              <a:t>Resolution #1</a:t>
            </a:r>
            <a:br>
              <a:rPr lang="en-US" sz="4900" dirty="0"/>
            </a:br>
            <a:r>
              <a:rPr lang="en-US" sz="4900" dirty="0">
                <a:solidFill>
                  <a:schemeClr val="tx1"/>
                </a:solidFill>
              </a:rPr>
              <a:t>Resolve to live with eternity in mind</a:t>
            </a:r>
            <a:r>
              <a:rPr lang="en-US" dirty="0">
                <a:solidFill>
                  <a:schemeClr val="tx1"/>
                </a:solidFill>
              </a:rPr>
              <a:t>.</a:t>
            </a:r>
            <a:br>
              <a:rPr lang="en-US" dirty="0">
                <a:solidFill>
                  <a:schemeClr val="tx1"/>
                </a:solidFill>
              </a:rPr>
            </a:br>
            <a:endParaRPr lang="en-US" dirty="0">
              <a:solidFill>
                <a:schemeClr val="tx1"/>
              </a:solidFill>
            </a:endParaRPr>
          </a:p>
        </p:txBody>
      </p:sp>
      <p:sp>
        <p:nvSpPr>
          <p:cNvPr id="3" name="Content Placeholder 2">
            <a:extLst>
              <a:ext uri="{FF2B5EF4-FFF2-40B4-BE49-F238E27FC236}">
                <a16:creationId xmlns:a16="http://schemas.microsoft.com/office/drawing/2014/main" id="{41021070-540A-4075-8D92-BF23920B1AB4}"/>
              </a:ext>
            </a:extLst>
          </p:cNvPr>
          <p:cNvSpPr>
            <a:spLocks noGrp="1"/>
          </p:cNvSpPr>
          <p:nvPr>
            <p:ph idx="1"/>
          </p:nvPr>
        </p:nvSpPr>
        <p:spPr>
          <a:xfrm>
            <a:off x="1069521" y="1874517"/>
            <a:ext cx="10736035" cy="4005075"/>
          </a:xfrm>
        </p:spPr>
        <p:txBody>
          <a:bodyPr>
            <a:noAutofit/>
          </a:bodyPr>
          <a:lstStyle/>
          <a:p>
            <a:pPr marL="0" indent="0">
              <a:lnSpc>
                <a:spcPct val="100000"/>
              </a:lnSpc>
              <a:buNone/>
            </a:pPr>
            <a:r>
              <a:rPr lang="en-US" b="1" dirty="0"/>
              <a:t>Revelation 21:1-7</a:t>
            </a:r>
          </a:p>
          <a:p>
            <a:pPr marL="0" indent="0" fontAlgn="base">
              <a:lnSpc>
                <a:spcPct val="100000"/>
              </a:lnSpc>
              <a:buNone/>
            </a:pPr>
            <a:r>
              <a:rPr lang="en-US" baseline="30000" dirty="0"/>
              <a:t>1</a:t>
            </a:r>
            <a:r>
              <a:rPr lang="en-US" dirty="0"/>
              <a:t> And I saw a new heaven and a new earth: for the first heaven and the first earth were passed away; and there was no more sea.</a:t>
            </a:r>
          </a:p>
          <a:p>
            <a:pPr marL="0" indent="0" fontAlgn="base">
              <a:lnSpc>
                <a:spcPct val="100000"/>
              </a:lnSpc>
              <a:buNone/>
            </a:pPr>
            <a:r>
              <a:rPr lang="en-US" baseline="30000" dirty="0"/>
              <a:t>2 </a:t>
            </a:r>
            <a:r>
              <a:rPr lang="en-US" dirty="0"/>
              <a:t>And I John saw the holy city, new Jerusalem, coming down from God out of heaven, prepared as a bride adorned for her husband.</a:t>
            </a:r>
          </a:p>
          <a:p>
            <a:pPr marL="0" indent="0" fontAlgn="base">
              <a:lnSpc>
                <a:spcPct val="100000"/>
              </a:lnSpc>
              <a:buNone/>
            </a:pPr>
            <a:r>
              <a:rPr lang="en-US" baseline="30000" dirty="0"/>
              <a:t>3 </a:t>
            </a:r>
            <a:r>
              <a:rPr lang="en-US" dirty="0"/>
              <a:t>And I heard a great voice out of heaven saying, Behold, the tabernacle of God is with men, and he will dwell with them, and they shall be his people, and God himself shall be with them, and be their God.</a:t>
            </a:r>
          </a:p>
          <a:p>
            <a:pPr marL="0" indent="0" fontAlgn="base">
              <a:lnSpc>
                <a:spcPct val="100000"/>
              </a:lnSpc>
              <a:buNone/>
            </a:pPr>
            <a:r>
              <a:rPr lang="en-US" baseline="30000" dirty="0"/>
              <a:t>4 </a:t>
            </a:r>
            <a:r>
              <a:rPr lang="en-US" dirty="0"/>
              <a:t>And God shall wipe away all tears from their eyes; and there shall be no more death, neither sorrow, nor crying, neither shall there be any more pain: for the former things are passed away.</a:t>
            </a:r>
          </a:p>
          <a:p>
            <a:pPr marL="0" indent="0" fontAlgn="base">
              <a:lnSpc>
                <a:spcPct val="100000"/>
              </a:lnSpc>
              <a:buNone/>
            </a:pPr>
            <a:r>
              <a:rPr lang="en-US" baseline="30000" dirty="0"/>
              <a:t>5 </a:t>
            </a:r>
            <a:r>
              <a:rPr lang="en-US" dirty="0"/>
              <a:t>And he that sat upon the throne said, Behold, I make all things new. And he said unto me, Write: for these words are true and faithful.</a:t>
            </a:r>
          </a:p>
          <a:p>
            <a:pPr marL="0" indent="0" fontAlgn="base">
              <a:lnSpc>
                <a:spcPct val="100000"/>
              </a:lnSpc>
              <a:buNone/>
            </a:pPr>
            <a:r>
              <a:rPr lang="en-US" baseline="30000" dirty="0"/>
              <a:t>6 </a:t>
            </a:r>
            <a:r>
              <a:rPr lang="en-US" dirty="0"/>
              <a:t>And he said unto me, It is done. I am Alpha and Omega, the beginning and the end. I will give unto him that is athirst of the fountain of the water of life freely.</a:t>
            </a:r>
          </a:p>
          <a:p>
            <a:pPr marL="0" indent="0">
              <a:lnSpc>
                <a:spcPct val="100000"/>
              </a:lnSpc>
              <a:buNone/>
            </a:pPr>
            <a:r>
              <a:rPr lang="en-US" baseline="30000" dirty="0"/>
              <a:t>7 </a:t>
            </a:r>
            <a:r>
              <a:rPr lang="en-US" b="1" dirty="0"/>
              <a:t>He that </a:t>
            </a:r>
            <a:r>
              <a:rPr lang="en-US" b="1" dirty="0" err="1"/>
              <a:t>overcometh</a:t>
            </a:r>
            <a:r>
              <a:rPr lang="en-US" b="1" dirty="0"/>
              <a:t> shall inherit all things; and I will be his God, and he shall be my son.</a:t>
            </a:r>
          </a:p>
        </p:txBody>
      </p:sp>
    </p:spTree>
    <p:extLst>
      <p:ext uri="{BB962C8B-B14F-4D97-AF65-F5344CB8AC3E}">
        <p14:creationId xmlns:p14="http://schemas.microsoft.com/office/powerpoint/2010/main" val="1180826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7F15-7C7A-418C-BC38-0B32F4CFE9F9}"/>
              </a:ext>
            </a:extLst>
          </p:cNvPr>
          <p:cNvSpPr>
            <a:spLocks noGrp="1"/>
          </p:cNvSpPr>
          <p:nvPr>
            <p:ph type="title"/>
          </p:nvPr>
        </p:nvSpPr>
        <p:spPr/>
        <p:txBody>
          <a:bodyPr>
            <a:normAutofit/>
          </a:bodyPr>
          <a:lstStyle/>
          <a:p>
            <a:r>
              <a:rPr lang="en-US" sz="4400" dirty="0"/>
              <a:t>Resolution #1</a:t>
            </a:r>
            <a:br>
              <a:rPr lang="en-US" sz="4400" dirty="0"/>
            </a:br>
            <a:r>
              <a:rPr lang="en-US" sz="4400" dirty="0">
                <a:solidFill>
                  <a:schemeClr val="tx1"/>
                </a:solidFill>
              </a:rPr>
              <a:t>Resolve to live with eternity in mind.</a:t>
            </a:r>
            <a:endParaRPr lang="en-US" sz="4400" dirty="0"/>
          </a:p>
        </p:txBody>
      </p:sp>
      <p:sp>
        <p:nvSpPr>
          <p:cNvPr id="3" name="Content Placeholder 2">
            <a:extLst>
              <a:ext uri="{FF2B5EF4-FFF2-40B4-BE49-F238E27FC236}">
                <a16:creationId xmlns:a16="http://schemas.microsoft.com/office/drawing/2014/main" id="{2931912E-AFEC-4FAE-B70C-D2B4BBD41B33}"/>
              </a:ext>
            </a:extLst>
          </p:cNvPr>
          <p:cNvSpPr>
            <a:spLocks noGrp="1"/>
          </p:cNvSpPr>
          <p:nvPr>
            <p:ph idx="1"/>
          </p:nvPr>
        </p:nvSpPr>
        <p:spPr/>
        <p:txBody>
          <a:bodyPr>
            <a:normAutofit/>
          </a:bodyPr>
          <a:lstStyle/>
          <a:p>
            <a:pPr marL="0" indent="0">
              <a:buNone/>
            </a:pPr>
            <a:r>
              <a:rPr lang="en-US" sz="2400" b="1" dirty="0">
                <a:solidFill>
                  <a:schemeClr val="tx1"/>
                </a:solidFill>
                <a:latin typeface="Impact" panose="020B0806030902050204" pitchFamily="34" charset="0"/>
              </a:rPr>
              <a:t>Colossians 3:1,2</a:t>
            </a:r>
          </a:p>
          <a:p>
            <a:pPr marL="0" indent="0">
              <a:buNone/>
            </a:pPr>
            <a:endParaRPr lang="en-US" sz="2400" b="1" dirty="0">
              <a:solidFill>
                <a:schemeClr val="tx1"/>
              </a:solidFill>
              <a:latin typeface="Impact" panose="020B0806030902050204" pitchFamily="34" charset="0"/>
            </a:endParaRPr>
          </a:p>
          <a:p>
            <a:pPr marL="0" indent="0">
              <a:buNone/>
            </a:pPr>
            <a:r>
              <a:rPr lang="en-US" sz="2400" b="1" dirty="0">
                <a:solidFill>
                  <a:schemeClr val="tx1"/>
                </a:solidFill>
                <a:latin typeface="Impact" panose="020B0806030902050204" pitchFamily="34" charset="0"/>
              </a:rPr>
              <a:t>Revelation 21:1-7</a:t>
            </a:r>
          </a:p>
          <a:p>
            <a:pPr marL="0" indent="0">
              <a:buNone/>
            </a:pPr>
            <a:endParaRPr lang="en-US" sz="2400" b="1" dirty="0">
              <a:solidFill>
                <a:schemeClr val="tx1"/>
              </a:solidFill>
              <a:latin typeface="Impact" panose="020B0806030902050204" pitchFamily="34" charset="0"/>
            </a:endParaRPr>
          </a:p>
          <a:p>
            <a:pPr marL="0" indent="0">
              <a:buNone/>
            </a:pPr>
            <a:r>
              <a:rPr lang="en-US" sz="2400" b="1" dirty="0">
                <a:solidFill>
                  <a:schemeClr val="tx1"/>
                </a:solidFill>
                <a:latin typeface="Impact" panose="020B0806030902050204" pitchFamily="34" charset="0"/>
              </a:rPr>
              <a:t>2 Corinthians 4:17</a:t>
            </a:r>
          </a:p>
          <a:p>
            <a:pPr marL="0" indent="0">
              <a:buNone/>
            </a:pPr>
            <a:r>
              <a:rPr lang="en-US" sz="2400" b="1" dirty="0">
                <a:solidFill>
                  <a:schemeClr val="tx1"/>
                </a:solidFill>
                <a:latin typeface="Arial" panose="020B0604020202020204" pitchFamily="34" charset="0"/>
                <a:cs typeface="Arial" panose="020B0604020202020204" pitchFamily="34" charset="0"/>
              </a:rPr>
              <a:t>For our light and momentary troubles are achieving for us an eternal glory that far outweighs them all.</a:t>
            </a:r>
          </a:p>
        </p:txBody>
      </p:sp>
    </p:spTree>
    <p:extLst>
      <p:ext uri="{BB962C8B-B14F-4D97-AF65-F5344CB8AC3E}">
        <p14:creationId xmlns:p14="http://schemas.microsoft.com/office/powerpoint/2010/main" val="221798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747B-6823-491D-899D-B95DC2B71D36}"/>
              </a:ext>
            </a:extLst>
          </p:cNvPr>
          <p:cNvSpPr>
            <a:spLocks noGrp="1"/>
          </p:cNvSpPr>
          <p:nvPr>
            <p:ph type="title"/>
          </p:nvPr>
        </p:nvSpPr>
        <p:spPr/>
        <p:txBody>
          <a:bodyPr>
            <a:normAutofit fontScale="90000"/>
          </a:bodyPr>
          <a:lstStyle/>
          <a:p>
            <a:r>
              <a:rPr lang="en-US" sz="4400" dirty="0"/>
              <a:t>Resolution #2 </a:t>
            </a:r>
            <a:br>
              <a:rPr lang="en-US" sz="4400" dirty="0"/>
            </a:br>
            <a:r>
              <a:rPr lang="en-US" sz="4400" dirty="0"/>
              <a:t>Resolve to Kill Sin </a:t>
            </a:r>
            <a:br>
              <a:rPr lang="en-US" sz="4400" dirty="0"/>
            </a:br>
            <a:endParaRPr lang="en-US" sz="4400" dirty="0"/>
          </a:p>
        </p:txBody>
      </p:sp>
      <p:sp>
        <p:nvSpPr>
          <p:cNvPr id="3" name="Content Placeholder 2">
            <a:extLst>
              <a:ext uri="{FF2B5EF4-FFF2-40B4-BE49-F238E27FC236}">
                <a16:creationId xmlns:a16="http://schemas.microsoft.com/office/drawing/2014/main" id="{E96985B0-E003-460F-BA0E-EC1F01F73261}"/>
              </a:ext>
            </a:extLst>
          </p:cNvPr>
          <p:cNvSpPr>
            <a:spLocks noGrp="1"/>
          </p:cNvSpPr>
          <p:nvPr>
            <p:ph idx="1"/>
          </p:nvPr>
        </p:nvSpPr>
        <p:spPr/>
        <p:txBody>
          <a:bodyPr/>
          <a:lstStyle/>
          <a:p>
            <a:r>
              <a:rPr lang="en-US" sz="2400" dirty="0">
                <a:solidFill>
                  <a:schemeClr val="tx1"/>
                </a:solidFill>
                <a:latin typeface="Impact" panose="020B0806030902050204" pitchFamily="34" charset="0"/>
              </a:rPr>
              <a:t>Colossians 3:3-6</a:t>
            </a:r>
          </a:p>
          <a:p>
            <a:endParaRPr lang="en-US" dirty="0"/>
          </a:p>
        </p:txBody>
      </p:sp>
    </p:spTree>
    <p:extLst>
      <p:ext uri="{BB962C8B-B14F-4D97-AF65-F5344CB8AC3E}">
        <p14:creationId xmlns:p14="http://schemas.microsoft.com/office/powerpoint/2010/main" val="3123382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72E3-6DE7-4646-A617-498F6B21711B}"/>
              </a:ext>
            </a:extLst>
          </p:cNvPr>
          <p:cNvSpPr>
            <a:spLocks noGrp="1"/>
          </p:cNvSpPr>
          <p:nvPr>
            <p:ph type="title"/>
          </p:nvPr>
        </p:nvSpPr>
        <p:spPr/>
        <p:txBody>
          <a:bodyPr>
            <a:normAutofit fontScale="90000"/>
          </a:bodyPr>
          <a:lstStyle/>
          <a:p>
            <a:r>
              <a:rPr lang="en-US" sz="4900" dirty="0"/>
              <a:t>Resolution #3 </a:t>
            </a:r>
            <a:br>
              <a:rPr lang="en-US" sz="4900" dirty="0"/>
            </a:br>
            <a:r>
              <a:rPr lang="en-US" sz="4900" dirty="0"/>
              <a:t>Resolve to Pursue Holiness.</a:t>
            </a:r>
            <a:br>
              <a:rPr lang="en-US" dirty="0"/>
            </a:br>
            <a:endParaRPr lang="en-US" dirty="0"/>
          </a:p>
        </p:txBody>
      </p:sp>
      <p:sp>
        <p:nvSpPr>
          <p:cNvPr id="3" name="Content Placeholder 2">
            <a:extLst>
              <a:ext uri="{FF2B5EF4-FFF2-40B4-BE49-F238E27FC236}">
                <a16:creationId xmlns:a16="http://schemas.microsoft.com/office/drawing/2014/main" id="{0877C508-AFA4-4394-A71C-C19F61570861}"/>
              </a:ext>
            </a:extLst>
          </p:cNvPr>
          <p:cNvSpPr>
            <a:spLocks noGrp="1"/>
          </p:cNvSpPr>
          <p:nvPr>
            <p:ph idx="1"/>
          </p:nvPr>
        </p:nvSpPr>
        <p:spPr/>
        <p:txBody>
          <a:bodyPr>
            <a:normAutofit lnSpcReduction="10000"/>
          </a:bodyPr>
          <a:lstStyle/>
          <a:p>
            <a:r>
              <a:rPr lang="en-US" sz="2400" b="1" dirty="0">
                <a:solidFill>
                  <a:schemeClr val="tx1"/>
                </a:solidFill>
                <a:latin typeface="Impact" panose="020B0806030902050204" pitchFamily="34" charset="0"/>
                <a:cs typeface="Arial" panose="020B0604020202020204" pitchFamily="34" charset="0"/>
              </a:rPr>
              <a:t>Colossians 3:7-14</a:t>
            </a:r>
          </a:p>
          <a:p>
            <a:endParaRPr lang="en-US" sz="2400" b="1" dirty="0">
              <a:solidFill>
                <a:schemeClr val="tx1"/>
              </a:solidFill>
              <a:latin typeface="Impact" panose="020B0806030902050204" pitchFamily="34" charset="0"/>
              <a:cs typeface="Arial" panose="020B0604020202020204" pitchFamily="34" charset="0"/>
            </a:endParaRPr>
          </a:p>
          <a:p>
            <a:r>
              <a:rPr lang="en-US" sz="2400" b="1" dirty="0">
                <a:solidFill>
                  <a:schemeClr val="tx1"/>
                </a:solidFill>
                <a:latin typeface="Impact" panose="020B0806030902050204" pitchFamily="34" charset="0"/>
                <a:cs typeface="Arial" panose="020B0604020202020204" pitchFamily="34" charset="0"/>
              </a:rPr>
              <a:t>John 15:8</a:t>
            </a:r>
          </a:p>
          <a:p>
            <a:pPr marL="0" indent="0">
              <a:buNone/>
            </a:pPr>
            <a:r>
              <a:rPr lang="en-US" sz="2400" b="1" dirty="0">
                <a:solidFill>
                  <a:schemeClr val="tx1"/>
                </a:solidFill>
                <a:latin typeface="Arial" panose="020B0604020202020204" pitchFamily="34" charset="0"/>
                <a:cs typeface="Arial" panose="020B0604020202020204" pitchFamily="34" charset="0"/>
              </a:rPr>
              <a:t>By this My Father is glorified, that you bear much fruit; so you will be My disciples. </a:t>
            </a:r>
          </a:p>
          <a:p>
            <a:r>
              <a:rPr lang="en-US" sz="2400" b="1" dirty="0">
                <a:solidFill>
                  <a:schemeClr val="tx1"/>
                </a:solidFill>
                <a:latin typeface="Impact" panose="020B0806030902050204" pitchFamily="34" charset="0"/>
                <a:cs typeface="Arial" panose="020B0604020202020204" pitchFamily="34" charset="0"/>
              </a:rPr>
              <a:t>John 10:28 </a:t>
            </a:r>
          </a:p>
          <a:p>
            <a:pPr marL="0" indent="0">
              <a:buNone/>
            </a:pPr>
            <a:r>
              <a:rPr lang="en-US" sz="2400" b="1" dirty="0">
                <a:solidFill>
                  <a:schemeClr val="tx1"/>
                </a:solidFill>
                <a:latin typeface="Arial" panose="020B0604020202020204" pitchFamily="34" charset="0"/>
                <a:cs typeface="Arial" panose="020B0604020202020204" pitchFamily="34" charset="0"/>
              </a:rPr>
              <a:t>I give them eternal life, and they shall never perish; no one will snatch them out of my hand.</a:t>
            </a:r>
          </a:p>
        </p:txBody>
      </p:sp>
    </p:spTree>
    <p:extLst>
      <p:ext uri="{BB962C8B-B14F-4D97-AF65-F5344CB8AC3E}">
        <p14:creationId xmlns:p14="http://schemas.microsoft.com/office/powerpoint/2010/main" val="45499223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D0DBFED-7AB5-403D-9982-F81C20C3F5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2C9D10-CA80-4BC9-9D59-B4B9486E9328}">
  <ds:schemaRefs>
    <ds:schemaRef ds:uri="http://schemas.microsoft.com/sharepoint/v3/contenttype/forms"/>
  </ds:schemaRefs>
</ds:datastoreItem>
</file>

<file path=customXml/itemProps3.xml><?xml version="1.0" encoding="utf-8"?>
<ds:datastoreItem xmlns:ds="http://schemas.openxmlformats.org/officeDocument/2006/customXml" ds:itemID="{055D5C12-9048-448D-A69C-F00736C0732E}">
  <ds:schemaRef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TM10001106[[fn=Badge]]</Template>
  <TotalTime>0</TotalTime>
  <Words>1223</Words>
  <Application>Microsoft Office PowerPoint</Application>
  <PresentationFormat>Widescreen</PresentationFormat>
  <Paragraphs>117</Paragraphs>
  <Slides>25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Calibri Light</vt:lpstr>
      <vt:lpstr>Cordia New</vt:lpstr>
      <vt:lpstr>Gill Sans MT</vt:lpstr>
      <vt:lpstr>Impact</vt:lpstr>
      <vt:lpstr>Badge</vt:lpstr>
      <vt:lpstr>Office Theme</vt:lpstr>
      <vt:lpstr>Happy  New Year  2020</vt:lpstr>
      <vt:lpstr>Resolution  from beginning to eternity</vt:lpstr>
      <vt:lpstr>Top 10 Resolutions  – According to Internet search-</vt:lpstr>
      <vt:lpstr>Top 10 Reasons Resolutions Fail </vt:lpstr>
      <vt:lpstr>Resolution #1 Resolve to live with eternity in mind.</vt:lpstr>
      <vt:lpstr>Resolution #1 Resolve to live with eternity in mind. </vt:lpstr>
      <vt:lpstr>Resolution #1 Resolve to live with eternity in mind.</vt:lpstr>
      <vt:lpstr>Resolution #2  Resolve to Kill Sin  </vt:lpstr>
      <vt:lpstr>Resolution #3  Resolve to Pursue Holiness. </vt:lpstr>
      <vt:lpstr>Resolution # 4  Resolve to be Thankful!  </vt:lpstr>
      <vt:lpstr>Colossian 3:16</vt:lpstr>
      <vt:lpstr>Resolutions #5  Resolve to read and meditate on scriptures </vt:lpstr>
      <vt:lpstr>Resolution # 6  Resolve to commit to the body </vt:lpstr>
      <vt:lpstr>Resolutions #7  Resolve to Worship god through song. </vt:lpstr>
      <vt:lpstr>Resolution # 8  Resolve to Aim for the Glory of Christ </vt:lpstr>
      <vt:lpstr>Motivation            The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2020-01-04T15:44:43Z</dcterms:created>
  <dcterms:modified xsi:type="dcterms:W3CDTF">2020-01-04T19:10:26Z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