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41"/>
  </p:notesMasterIdLst>
  <p:sldIdLst>
    <p:sldId id="300" r:id="rId3"/>
    <p:sldId id="301" r:id="rId4"/>
    <p:sldId id="267" r:id="rId5"/>
    <p:sldId id="256" r:id="rId6"/>
    <p:sldId id="257" r:id="rId7"/>
    <p:sldId id="266" r:id="rId8"/>
    <p:sldId id="269" r:id="rId9"/>
    <p:sldId id="263" r:id="rId10"/>
    <p:sldId id="294" r:id="rId11"/>
    <p:sldId id="260" r:id="rId12"/>
    <p:sldId id="295" r:id="rId13"/>
    <p:sldId id="296" r:id="rId14"/>
    <p:sldId id="297" r:id="rId15"/>
    <p:sldId id="276" r:id="rId16"/>
    <p:sldId id="262" r:id="rId17"/>
    <p:sldId id="275" r:id="rId18"/>
    <p:sldId id="261" r:id="rId19"/>
    <p:sldId id="277" r:id="rId20"/>
    <p:sldId id="278" r:id="rId21"/>
    <p:sldId id="279" r:id="rId22"/>
    <p:sldId id="280" r:id="rId23"/>
    <p:sldId id="281" r:id="rId24"/>
    <p:sldId id="282" r:id="rId25"/>
    <p:sldId id="283" r:id="rId26"/>
    <p:sldId id="284" r:id="rId27"/>
    <p:sldId id="285" r:id="rId28"/>
    <p:sldId id="286" r:id="rId29"/>
    <p:sldId id="288" r:id="rId30"/>
    <p:sldId id="293" r:id="rId31"/>
    <p:sldId id="289" r:id="rId32"/>
    <p:sldId id="290" r:id="rId33"/>
    <p:sldId id="298" r:id="rId34"/>
    <p:sldId id="270" r:id="rId35"/>
    <p:sldId id="299" r:id="rId36"/>
    <p:sldId id="271" r:id="rId37"/>
    <p:sldId id="291" r:id="rId38"/>
    <p:sldId id="292" r:id="rId39"/>
    <p:sldId id="272"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3980" autoAdjust="0"/>
  </p:normalViewPr>
  <p:slideViewPr>
    <p:cSldViewPr snapToGrid="0" showGuides="1">
      <p:cViewPr varScale="1">
        <p:scale>
          <a:sx n="79" d="100"/>
          <a:sy n="79" d="100"/>
        </p:scale>
        <p:origin x="96" y="468"/>
      </p:cViewPr>
      <p:guideLst>
        <p:guide orient="horz" pos="2160"/>
        <p:guide pos="3840"/>
      </p:guideLst>
    </p:cSldViewPr>
  </p:slideViewPr>
  <p:notesTextViewPr>
    <p:cViewPr>
      <p:scale>
        <a:sx n="1" d="1"/>
        <a:sy n="1" d="1"/>
      </p:scale>
      <p:origin x="0" y="0"/>
    </p:cViewPr>
  </p:notesTextViewPr>
  <p:notesViewPr>
    <p:cSldViewPr snapToGrid="0" showGuides="1">
      <p:cViewPr varScale="1">
        <p:scale>
          <a:sx n="66" d="100"/>
          <a:sy n="66" d="100"/>
        </p:scale>
        <p:origin x="3252"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285206" y="112486"/>
            <a:ext cx="2287587" cy="128676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61257" y="1399253"/>
            <a:ext cx="6313714" cy="728596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EC7E99-FD7C-4DE0-A311-A6B3D29F44F0}" type="slidenum">
              <a:rPr lang="en-US" smtClean="0"/>
              <a:t>‹#›</a:t>
            </a:fld>
            <a:endParaRPr lang="en-US"/>
          </a:p>
        </p:txBody>
      </p:sp>
    </p:spTree>
    <p:extLst>
      <p:ext uri="{BB962C8B-B14F-4D97-AF65-F5344CB8AC3E}">
        <p14:creationId xmlns:p14="http://schemas.microsoft.com/office/powerpoint/2010/main" val="3026264551"/>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EC7E99-FD7C-4DE0-A311-A6B3D29F44F0}" type="slidenum">
              <a:rPr lang="en-US" smtClean="0"/>
              <a:t>3</a:t>
            </a:fld>
            <a:endParaRPr lang="en-US"/>
          </a:p>
        </p:txBody>
      </p:sp>
    </p:spTree>
    <p:extLst>
      <p:ext uri="{BB962C8B-B14F-4D97-AF65-F5344CB8AC3E}">
        <p14:creationId xmlns:p14="http://schemas.microsoft.com/office/powerpoint/2010/main" val="1276222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EC7E99-FD7C-4DE0-A311-A6B3D29F44F0}" type="slidenum">
              <a:rPr lang="en-US" smtClean="0"/>
              <a:t>29</a:t>
            </a:fld>
            <a:endParaRPr lang="en-US"/>
          </a:p>
        </p:txBody>
      </p:sp>
    </p:spTree>
    <p:extLst>
      <p:ext uri="{BB962C8B-B14F-4D97-AF65-F5344CB8AC3E}">
        <p14:creationId xmlns:p14="http://schemas.microsoft.com/office/powerpoint/2010/main" val="1879616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EC7E99-FD7C-4DE0-A311-A6B3D29F44F0}" type="slidenum">
              <a:rPr lang="en-US" smtClean="0"/>
              <a:t>32</a:t>
            </a:fld>
            <a:endParaRPr lang="en-US"/>
          </a:p>
        </p:txBody>
      </p:sp>
    </p:spTree>
    <p:extLst>
      <p:ext uri="{BB962C8B-B14F-4D97-AF65-F5344CB8AC3E}">
        <p14:creationId xmlns:p14="http://schemas.microsoft.com/office/powerpoint/2010/main" val="440327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EC7E99-FD7C-4DE0-A311-A6B3D29F44F0}" type="slidenum">
              <a:rPr lang="en-US" smtClean="0"/>
              <a:t>34</a:t>
            </a:fld>
            <a:endParaRPr lang="en-US"/>
          </a:p>
        </p:txBody>
      </p:sp>
    </p:spTree>
    <p:extLst>
      <p:ext uri="{BB962C8B-B14F-4D97-AF65-F5344CB8AC3E}">
        <p14:creationId xmlns:p14="http://schemas.microsoft.com/office/powerpoint/2010/main" val="2925696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112713"/>
            <a:ext cx="2287587" cy="1285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EC7E99-FD7C-4DE0-A311-A6B3D29F44F0}" type="slidenum">
              <a:rPr lang="en-US" smtClean="0"/>
              <a:t>36</a:t>
            </a:fld>
            <a:endParaRPr lang="en-US"/>
          </a:p>
        </p:txBody>
      </p:sp>
    </p:spTree>
    <p:extLst>
      <p:ext uri="{BB962C8B-B14F-4D97-AF65-F5344CB8AC3E}">
        <p14:creationId xmlns:p14="http://schemas.microsoft.com/office/powerpoint/2010/main" val="1093540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112713"/>
            <a:ext cx="2287587" cy="1285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EC7E99-FD7C-4DE0-A311-A6B3D29F44F0}" type="slidenum">
              <a:rPr lang="en-US" smtClean="0"/>
              <a:t>4</a:t>
            </a:fld>
            <a:endParaRPr lang="en-US"/>
          </a:p>
        </p:txBody>
      </p:sp>
    </p:spTree>
    <p:extLst>
      <p:ext uri="{BB962C8B-B14F-4D97-AF65-F5344CB8AC3E}">
        <p14:creationId xmlns:p14="http://schemas.microsoft.com/office/powerpoint/2010/main" val="876711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112713"/>
            <a:ext cx="2287587" cy="1285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EC7E99-FD7C-4DE0-A311-A6B3D29F44F0}" type="slidenum">
              <a:rPr lang="en-US" smtClean="0"/>
              <a:t>5</a:t>
            </a:fld>
            <a:endParaRPr lang="en-US"/>
          </a:p>
        </p:txBody>
      </p:sp>
    </p:spTree>
    <p:extLst>
      <p:ext uri="{BB962C8B-B14F-4D97-AF65-F5344CB8AC3E}">
        <p14:creationId xmlns:p14="http://schemas.microsoft.com/office/powerpoint/2010/main" val="1143528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112713"/>
            <a:ext cx="2287587" cy="1285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EC7E99-FD7C-4DE0-A311-A6B3D29F44F0}" type="slidenum">
              <a:rPr lang="en-US" smtClean="0"/>
              <a:t>6</a:t>
            </a:fld>
            <a:endParaRPr lang="en-US"/>
          </a:p>
        </p:txBody>
      </p:sp>
    </p:spTree>
    <p:extLst>
      <p:ext uri="{BB962C8B-B14F-4D97-AF65-F5344CB8AC3E}">
        <p14:creationId xmlns:p14="http://schemas.microsoft.com/office/powerpoint/2010/main" val="1634004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EC7E99-FD7C-4DE0-A311-A6B3D29F44F0}" type="slidenum">
              <a:rPr lang="en-US" smtClean="0"/>
              <a:t>7</a:t>
            </a:fld>
            <a:endParaRPr lang="en-US"/>
          </a:p>
        </p:txBody>
      </p:sp>
    </p:spTree>
    <p:extLst>
      <p:ext uri="{BB962C8B-B14F-4D97-AF65-F5344CB8AC3E}">
        <p14:creationId xmlns:p14="http://schemas.microsoft.com/office/powerpoint/2010/main" val="1112978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112713"/>
            <a:ext cx="2287587" cy="1285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EC7E99-FD7C-4DE0-A311-A6B3D29F44F0}" type="slidenum">
              <a:rPr lang="en-US" smtClean="0"/>
              <a:t>8</a:t>
            </a:fld>
            <a:endParaRPr lang="en-US"/>
          </a:p>
        </p:txBody>
      </p:sp>
    </p:spTree>
    <p:extLst>
      <p:ext uri="{BB962C8B-B14F-4D97-AF65-F5344CB8AC3E}">
        <p14:creationId xmlns:p14="http://schemas.microsoft.com/office/powerpoint/2010/main" val="2724277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EC7E99-FD7C-4DE0-A311-A6B3D29F44F0}" type="slidenum">
              <a:rPr lang="en-US" smtClean="0"/>
              <a:t>9</a:t>
            </a:fld>
            <a:endParaRPr lang="en-US"/>
          </a:p>
        </p:txBody>
      </p:sp>
    </p:spTree>
    <p:extLst>
      <p:ext uri="{BB962C8B-B14F-4D97-AF65-F5344CB8AC3E}">
        <p14:creationId xmlns:p14="http://schemas.microsoft.com/office/powerpoint/2010/main" val="1844027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112713"/>
            <a:ext cx="2287587" cy="1285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EC7E99-FD7C-4DE0-A311-A6B3D29F44F0}" type="slidenum">
              <a:rPr lang="en-US" smtClean="0"/>
              <a:t>10</a:t>
            </a:fld>
            <a:endParaRPr lang="en-US"/>
          </a:p>
        </p:txBody>
      </p:sp>
    </p:spTree>
    <p:extLst>
      <p:ext uri="{BB962C8B-B14F-4D97-AF65-F5344CB8AC3E}">
        <p14:creationId xmlns:p14="http://schemas.microsoft.com/office/powerpoint/2010/main" val="171936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EC7E99-FD7C-4DE0-A311-A6B3D29F44F0}" type="slidenum">
              <a:rPr lang="en-US" smtClean="0"/>
              <a:t>14</a:t>
            </a:fld>
            <a:endParaRPr lang="en-US"/>
          </a:p>
        </p:txBody>
      </p:sp>
    </p:spTree>
    <p:extLst>
      <p:ext uri="{BB962C8B-B14F-4D97-AF65-F5344CB8AC3E}">
        <p14:creationId xmlns:p14="http://schemas.microsoft.com/office/powerpoint/2010/main" val="3669703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77591E-BEC3-4539-BBCB-1EBA1B257ABD}"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35971-0F86-4E84-9D38-C184B42F96C6}"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0481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A377591E-BEC3-4539-BBCB-1EBA1B257ABD}" type="datetimeFigureOut">
              <a:rPr lang="en-US" smtClean="0"/>
              <a:t>11/10/2019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35971-0F86-4E84-9D38-C184B42F96C6}" type="slidenum">
              <a:rPr lang="en-US" smtClean="0"/>
              <a:t>‹#›</a:t>
            </a:fld>
            <a:endParaRPr lang="en-US"/>
          </a:p>
        </p:txBody>
      </p:sp>
    </p:spTree>
    <p:extLst>
      <p:ext uri="{BB962C8B-B14F-4D97-AF65-F5344CB8AC3E}">
        <p14:creationId xmlns:p14="http://schemas.microsoft.com/office/powerpoint/2010/main" val="2032320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77591E-BEC3-4539-BBCB-1EBA1B257ABD}"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35971-0F86-4E84-9D38-C184B42F96C6}" type="slidenum">
              <a:rPr lang="en-US" smtClean="0"/>
              <a:t>‹#›</a:t>
            </a:fld>
            <a:endParaRPr lang="en-US"/>
          </a:p>
        </p:txBody>
      </p:sp>
    </p:spTree>
    <p:extLst>
      <p:ext uri="{BB962C8B-B14F-4D97-AF65-F5344CB8AC3E}">
        <p14:creationId xmlns:p14="http://schemas.microsoft.com/office/powerpoint/2010/main" val="184247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77591E-BEC3-4539-BBCB-1EBA1B257ABD}"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35971-0F86-4E84-9D38-C184B42F96C6}"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28729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77591E-BEC3-4539-BBCB-1EBA1B257ABD}"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35971-0F86-4E84-9D38-C184B42F96C6}" type="slidenum">
              <a:rPr lang="en-US" smtClean="0"/>
              <a:t>‹#›</a:t>
            </a:fld>
            <a:endParaRPr lang="en-US"/>
          </a:p>
        </p:txBody>
      </p:sp>
    </p:spTree>
    <p:extLst>
      <p:ext uri="{BB962C8B-B14F-4D97-AF65-F5344CB8AC3E}">
        <p14:creationId xmlns:p14="http://schemas.microsoft.com/office/powerpoint/2010/main" val="2658393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77591E-BEC3-4539-BBCB-1EBA1B257ABD}"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35971-0F86-4E84-9D38-C184B42F96C6}"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78358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77591E-BEC3-4539-BBCB-1EBA1B257ABD}"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35971-0F86-4E84-9D38-C184B42F96C6}" type="slidenum">
              <a:rPr lang="en-US" smtClean="0"/>
              <a:t>‹#›</a:t>
            </a:fld>
            <a:endParaRPr lang="en-US"/>
          </a:p>
        </p:txBody>
      </p:sp>
    </p:spTree>
    <p:extLst>
      <p:ext uri="{BB962C8B-B14F-4D97-AF65-F5344CB8AC3E}">
        <p14:creationId xmlns:p14="http://schemas.microsoft.com/office/powerpoint/2010/main" val="345845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77591E-BEC3-4539-BBCB-1EBA1B257ABD}"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35971-0F86-4E84-9D38-C184B42F96C6}" type="slidenum">
              <a:rPr lang="en-US" smtClean="0"/>
              <a:t>‹#›</a:t>
            </a:fld>
            <a:endParaRPr lang="en-US"/>
          </a:p>
        </p:txBody>
      </p:sp>
    </p:spTree>
    <p:extLst>
      <p:ext uri="{BB962C8B-B14F-4D97-AF65-F5344CB8AC3E}">
        <p14:creationId xmlns:p14="http://schemas.microsoft.com/office/powerpoint/2010/main" val="895977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77591E-BEC3-4539-BBCB-1EBA1B257ABD}"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35971-0F86-4E84-9D38-C184B42F96C6}" type="slidenum">
              <a:rPr lang="en-US" smtClean="0"/>
              <a:t>‹#›</a:t>
            </a:fld>
            <a:endParaRPr lang="en-US"/>
          </a:p>
        </p:txBody>
      </p:sp>
    </p:spTree>
    <p:extLst>
      <p:ext uri="{BB962C8B-B14F-4D97-AF65-F5344CB8AC3E}">
        <p14:creationId xmlns:p14="http://schemas.microsoft.com/office/powerpoint/2010/main" val="1089515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B3D37A-8D96-46C5-8356-EC20EC455B61}"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550DF-E931-4094-9773-231ACA715A21}" type="slidenum">
              <a:rPr lang="en-US" smtClean="0"/>
              <a:t>‹#›</a:t>
            </a:fld>
            <a:endParaRPr lang="en-US"/>
          </a:p>
        </p:txBody>
      </p:sp>
    </p:spTree>
    <p:extLst>
      <p:ext uri="{BB962C8B-B14F-4D97-AF65-F5344CB8AC3E}">
        <p14:creationId xmlns:p14="http://schemas.microsoft.com/office/powerpoint/2010/main" val="3514425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B3D37A-8D96-46C5-8356-EC20EC455B61}"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550DF-E931-4094-9773-231ACA715A21}" type="slidenum">
              <a:rPr lang="en-US" smtClean="0"/>
              <a:t>‹#›</a:t>
            </a:fld>
            <a:endParaRPr lang="en-US"/>
          </a:p>
        </p:txBody>
      </p:sp>
    </p:spTree>
    <p:extLst>
      <p:ext uri="{BB962C8B-B14F-4D97-AF65-F5344CB8AC3E}">
        <p14:creationId xmlns:p14="http://schemas.microsoft.com/office/powerpoint/2010/main" val="1067590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77591E-BEC3-4539-BBCB-1EBA1B257ABD}"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35971-0F86-4E84-9D38-C184B42F96C6}" type="slidenum">
              <a:rPr lang="en-US" smtClean="0"/>
              <a:t>‹#›</a:t>
            </a:fld>
            <a:endParaRPr lang="en-US"/>
          </a:p>
        </p:txBody>
      </p:sp>
    </p:spTree>
    <p:extLst>
      <p:ext uri="{BB962C8B-B14F-4D97-AF65-F5344CB8AC3E}">
        <p14:creationId xmlns:p14="http://schemas.microsoft.com/office/powerpoint/2010/main" val="4150537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B3D37A-8D96-46C5-8356-EC20EC455B61}"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550DF-E931-4094-9773-231ACA715A21}" type="slidenum">
              <a:rPr lang="en-US" smtClean="0"/>
              <a:t>‹#›</a:t>
            </a:fld>
            <a:endParaRPr lang="en-US"/>
          </a:p>
        </p:txBody>
      </p:sp>
    </p:spTree>
    <p:extLst>
      <p:ext uri="{BB962C8B-B14F-4D97-AF65-F5344CB8AC3E}">
        <p14:creationId xmlns:p14="http://schemas.microsoft.com/office/powerpoint/2010/main" val="4203930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B3D37A-8D96-46C5-8356-EC20EC455B61}" type="datetimeFigureOut">
              <a:rPr lang="en-US" smtClean="0"/>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550DF-E931-4094-9773-231ACA715A21}" type="slidenum">
              <a:rPr lang="en-US" smtClean="0"/>
              <a:t>‹#›</a:t>
            </a:fld>
            <a:endParaRPr lang="en-US"/>
          </a:p>
        </p:txBody>
      </p:sp>
    </p:spTree>
    <p:extLst>
      <p:ext uri="{BB962C8B-B14F-4D97-AF65-F5344CB8AC3E}">
        <p14:creationId xmlns:p14="http://schemas.microsoft.com/office/powerpoint/2010/main" val="2984462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B3D37A-8D96-46C5-8356-EC20EC455B61}" type="datetimeFigureOut">
              <a:rPr lang="en-US" smtClean="0"/>
              <a:t>11/10/2019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550DF-E931-4094-9773-231ACA715A21}" type="slidenum">
              <a:rPr lang="en-US" smtClean="0"/>
              <a:t>‹#›</a:t>
            </a:fld>
            <a:endParaRPr lang="en-US"/>
          </a:p>
        </p:txBody>
      </p:sp>
    </p:spTree>
    <p:extLst>
      <p:ext uri="{BB962C8B-B14F-4D97-AF65-F5344CB8AC3E}">
        <p14:creationId xmlns:p14="http://schemas.microsoft.com/office/powerpoint/2010/main" val="486574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B3D37A-8D96-46C5-8356-EC20EC455B61}" type="datetimeFigureOut">
              <a:rPr lang="en-US" smtClean="0"/>
              <a:t>11/10/2019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550DF-E931-4094-9773-231ACA715A21}" type="slidenum">
              <a:rPr lang="en-US" smtClean="0"/>
              <a:t>‹#›</a:t>
            </a:fld>
            <a:endParaRPr lang="en-US"/>
          </a:p>
        </p:txBody>
      </p:sp>
    </p:spTree>
    <p:extLst>
      <p:ext uri="{BB962C8B-B14F-4D97-AF65-F5344CB8AC3E}">
        <p14:creationId xmlns:p14="http://schemas.microsoft.com/office/powerpoint/2010/main" val="1937728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B3D37A-8D96-46C5-8356-EC20EC455B61}" type="datetimeFigureOut">
              <a:rPr lang="en-US" smtClean="0"/>
              <a:t>11/10/2019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550DF-E931-4094-9773-231ACA715A21}" type="slidenum">
              <a:rPr lang="en-US" smtClean="0"/>
              <a:t>‹#›</a:t>
            </a:fld>
            <a:endParaRPr lang="en-US"/>
          </a:p>
        </p:txBody>
      </p:sp>
    </p:spTree>
    <p:extLst>
      <p:ext uri="{BB962C8B-B14F-4D97-AF65-F5344CB8AC3E}">
        <p14:creationId xmlns:p14="http://schemas.microsoft.com/office/powerpoint/2010/main" val="36692739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B3D37A-8D96-46C5-8356-EC20EC455B61}" type="datetimeFigureOut">
              <a:rPr lang="en-US" smtClean="0"/>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550DF-E931-4094-9773-231ACA715A21}" type="slidenum">
              <a:rPr lang="en-US" smtClean="0"/>
              <a:t>‹#›</a:t>
            </a:fld>
            <a:endParaRPr lang="en-US"/>
          </a:p>
        </p:txBody>
      </p:sp>
    </p:spTree>
    <p:extLst>
      <p:ext uri="{BB962C8B-B14F-4D97-AF65-F5344CB8AC3E}">
        <p14:creationId xmlns:p14="http://schemas.microsoft.com/office/powerpoint/2010/main" val="919356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B3D37A-8D96-46C5-8356-EC20EC455B61}" type="datetimeFigureOut">
              <a:rPr lang="en-US" smtClean="0"/>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550DF-E931-4094-9773-231ACA715A21}" type="slidenum">
              <a:rPr lang="en-US" smtClean="0"/>
              <a:t>‹#›</a:t>
            </a:fld>
            <a:endParaRPr lang="en-US"/>
          </a:p>
        </p:txBody>
      </p:sp>
    </p:spTree>
    <p:extLst>
      <p:ext uri="{BB962C8B-B14F-4D97-AF65-F5344CB8AC3E}">
        <p14:creationId xmlns:p14="http://schemas.microsoft.com/office/powerpoint/2010/main" val="3820329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B3D37A-8D96-46C5-8356-EC20EC455B61}"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550DF-E931-4094-9773-231ACA715A21}" type="slidenum">
              <a:rPr lang="en-US" smtClean="0"/>
              <a:t>‹#›</a:t>
            </a:fld>
            <a:endParaRPr lang="en-US"/>
          </a:p>
        </p:txBody>
      </p:sp>
    </p:spTree>
    <p:extLst>
      <p:ext uri="{BB962C8B-B14F-4D97-AF65-F5344CB8AC3E}">
        <p14:creationId xmlns:p14="http://schemas.microsoft.com/office/powerpoint/2010/main" val="338929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B3D37A-8D96-46C5-8356-EC20EC455B61}"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550DF-E931-4094-9773-231ACA715A21}" type="slidenum">
              <a:rPr lang="en-US" smtClean="0"/>
              <a:t>‹#›</a:t>
            </a:fld>
            <a:endParaRPr lang="en-US"/>
          </a:p>
        </p:txBody>
      </p:sp>
    </p:spTree>
    <p:extLst>
      <p:ext uri="{BB962C8B-B14F-4D97-AF65-F5344CB8AC3E}">
        <p14:creationId xmlns:p14="http://schemas.microsoft.com/office/powerpoint/2010/main" val="1662605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77591E-BEC3-4539-BBCB-1EBA1B257ABD}"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35971-0F86-4E84-9D38-C184B42F96C6}" type="slidenum">
              <a:rPr lang="en-US" smtClean="0"/>
              <a:t>‹#›</a:t>
            </a:fld>
            <a:endParaRPr lang="en-US"/>
          </a:p>
        </p:txBody>
      </p:sp>
    </p:spTree>
    <p:extLst>
      <p:ext uri="{BB962C8B-B14F-4D97-AF65-F5344CB8AC3E}">
        <p14:creationId xmlns:p14="http://schemas.microsoft.com/office/powerpoint/2010/main" val="360975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77591E-BEC3-4539-BBCB-1EBA1B257ABD}" type="datetimeFigureOut">
              <a:rPr lang="en-US" smtClean="0"/>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35971-0F86-4E84-9D38-C184B42F96C6}" type="slidenum">
              <a:rPr lang="en-US" smtClean="0"/>
              <a:t>‹#›</a:t>
            </a:fld>
            <a:endParaRPr lang="en-US"/>
          </a:p>
        </p:txBody>
      </p:sp>
    </p:spTree>
    <p:extLst>
      <p:ext uri="{BB962C8B-B14F-4D97-AF65-F5344CB8AC3E}">
        <p14:creationId xmlns:p14="http://schemas.microsoft.com/office/powerpoint/2010/main" val="265197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77591E-BEC3-4539-BBCB-1EBA1B257ABD}" type="datetimeFigureOut">
              <a:rPr lang="en-US" smtClean="0"/>
              <a:t>11/10/2019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935971-0F86-4E84-9D38-C184B42F96C6}" type="slidenum">
              <a:rPr lang="en-US" smtClean="0"/>
              <a:t>‹#›</a:t>
            </a:fld>
            <a:endParaRPr lang="en-US"/>
          </a:p>
        </p:txBody>
      </p:sp>
    </p:spTree>
    <p:extLst>
      <p:ext uri="{BB962C8B-B14F-4D97-AF65-F5344CB8AC3E}">
        <p14:creationId xmlns:p14="http://schemas.microsoft.com/office/powerpoint/2010/main" val="1387203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77591E-BEC3-4539-BBCB-1EBA1B257ABD}" type="datetimeFigureOut">
              <a:rPr lang="en-US" smtClean="0"/>
              <a:t>11/10/2019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35971-0F86-4E84-9D38-C184B42F96C6}" type="slidenum">
              <a:rPr lang="en-US" smtClean="0"/>
              <a:t>‹#›</a:t>
            </a:fld>
            <a:endParaRPr lang="en-US"/>
          </a:p>
        </p:txBody>
      </p:sp>
    </p:spTree>
    <p:extLst>
      <p:ext uri="{BB962C8B-B14F-4D97-AF65-F5344CB8AC3E}">
        <p14:creationId xmlns:p14="http://schemas.microsoft.com/office/powerpoint/2010/main" val="190488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77591E-BEC3-4539-BBCB-1EBA1B257ABD}" type="datetimeFigureOut">
              <a:rPr lang="en-US" smtClean="0"/>
              <a:t>11/10/2019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935971-0F86-4E84-9D38-C184B42F96C6}" type="slidenum">
              <a:rPr lang="en-US" smtClean="0"/>
              <a:t>‹#›</a:t>
            </a:fld>
            <a:endParaRPr lang="en-US"/>
          </a:p>
        </p:txBody>
      </p:sp>
    </p:spTree>
    <p:extLst>
      <p:ext uri="{BB962C8B-B14F-4D97-AF65-F5344CB8AC3E}">
        <p14:creationId xmlns:p14="http://schemas.microsoft.com/office/powerpoint/2010/main" val="351640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77591E-BEC3-4539-BBCB-1EBA1B257ABD}" type="datetimeFigureOut">
              <a:rPr lang="en-US" smtClean="0"/>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35971-0F86-4E84-9D38-C184B42F96C6}" type="slidenum">
              <a:rPr lang="en-US" smtClean="0"/>
              <a:t>‹#›</a:t>
            </a:fld>
            <a:endParaRPr lang="en-US"/>
          </a:p>
        </p:txBody>
      </p:sp>
    </p:spTree>
    <p:extLst>
      <p:ext uri="{BB962C8B-B14F-4D97-AF65-F5344CB8AC3E}">
        <p14:creationId xmlns:p14="http://schemas.microsoft.com/office/powerpoint/2010/main" val="739380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77591E-BEC3-4539-BBCB-1EBA1B257ABD}" type="datetimeFigureOut">
              <a:rPr lang="en-US" smtClean="0"/>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35971-0F86-4E84-9D38-C184B42F96C6}" type="slidenum">
              <a:rPr lang="en-US" smtClean="0"/>
              <a:t>‹#›</a:t>
            </a:fld>
            <a:endParaRPr lang="en-US"/>
          </a:p>
        </p:txBody>
      </p:sp>
    </p:spTree>
    <p:extLst>
      <p:ext uri="{BB962C8B-B14F-4D97-AF65-F5344CB8AC3E}">
        <p14:creationId xmlns:p14="http://schemas.microsoft.com/office/powerpoint/2010/main" val="1775957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3000">
              <a:schemeClr val="bg2">
                <a:lumMod val="60000"/>
                <a:lumOff val="4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377591E-BEC3-4539-BBCB-1EBA1B257ABD}" type="datetimeFigureOut">
              <a:rPr lang="en-US" smtClean="0"/>
              <a:t>11/10/2019</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A935971-0F86-4E84-9D38-C184B42F96C6}" type="slidenum">
              <a:rPr lang="en-US" smtClean="0"/>
              <a:t>‹#›</a:t>
            </a:fld>
            <a:endParaRPr lang="en-US"/>
          </a:p>
        </p:txBody>
      </p:sp>
    </p:spTree>
    <p:extLst>
      <p:ext uri="{BB962C8B-B14F-4D97-AF65-F5344CB8AC3E}">
        <p14:creationId xmlns:p14="http://schemas.microsoft.com/office/powerpoint/2010/main" val="296220133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3D37A-8D96-46C5-8356-EC20EC455B61}" type="datetimeFigureOut">
              <a:rPr lang="en-US" smtClean="0"/>
              <a:t>11/10/2019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7550DF-E931-4094-9773-231ACA715A21}" type="slidenum">
              <a:rPr lang="en-US" smtClean="0"/>
              <a:t>‹#›</a:t>
            </a:fld>
            <a:endParaRPr lang="en-US"/>
          </a:p>
        </p:txBody>
      </p:sp>
    </p:spTree>
    <p:extLst>
      <p:ext uri="{BB962C8B-B14F-4D97-AF65-F5344CB8AC3E}">
        <p14:creationId xmlns:p14="http://schemas.microsoft.com/office/powerpoint/2010/main" val="61113262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owerpoint background ancient jerusa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3826" y="267239"/>
            <a:ext cx="12068174"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Lucida Handwriting" panose="03010101010101010101" pitchFamily="66" charset="0"/>
                <a:ea typeface="Times New Roman" panose="02020603050405020304" pitchFamily="18" charset="0"/>
                <a:cs typeface="Times New Roman" panose="02020603050405020304" pitchFamily="18" charset="0"/>
              </a:rPr>
              <a:t>PETER, an apostle of JESUS CHRIST	</a:t>
            </a:r>
            <a:r>
              <a:rPr kumimoji="0" lang="en-US" sz="1100" b="0" i="0" u="none" strike="noStrike" kern="1200" cap="none" spc="0" normalizeH="0" baseline="0" noProof="0" dirty="0">
                <a:ln>
                  <a:noFill/>
                </a:ln>
                <a:solidFill>
                  <a:prstClr val="black"/>
                </a:solidFill>
                <a:effectLst/>
                <a:uLnTx/>
                <a:uFillTx/>
                <a:latin typeface="Lucida Handwriting" panose="03010101010101010101" pitchFamily="66"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Lucida Handwriting" panose="03010101010101010101" pitchFamily="66" charset="0"/>
              <a:ea typeface="+mn-ea"/>
              <a:cs typeface="+mn-cs"/>
            </a:endParaRPr>
          </a:p>
        </p:txBody>
      </p:sp>
      <p:pic>
        <p:nvPicPr>
          <p:cNvPr id="8" name="Picture 2" descr="https://www.churchofjesuschrist.org/bc/content/ldsorg/church/news/2015/07/06/Peter%205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6133" y="1048638"/>
            <a:ext cx="7967843" cy="41075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523873" y="2844800"/>
            <a:ext cx="4184831" cy="36740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7600152" y="5411698"/>
            <a:ext cx="2036134"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Lucida Handwriting" panose="03010101010101010101" pitchFamily="66" charset="0"/>
                <a:ea typeface="Times New Roman" panose="02020603050405020304" pitchFamily="18" charset="0"/>
                <a:cs typeface="Times New Roman" panose="02020603050405020304" pitchFamily="18" charset="0"/>
              </a:rPr>
              <a:t>Acts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Times New Roman" panose="02020603050405020304" pitchFamily="18" charset="0"/>
              </a:rPr>
              <a:t>Prison</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8825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E0C568-3ED8-4092-830A-10E7D598E08C}"/>
              </a:ext>
            </a:extLst>
          </p:cNvPr>
          <p:cNvSpPr/>
          <p:nvPr/>
        </p:nvSpPr>
        <p:spPr>
          <a:xfrm>
            <a:off x="1870363" y="756137"/>
            <a:ext cx="8451273" cy="2308324"/>
          </a:xfrm>
          <a:prstGeom prst="rect">
            <a:avLst/>
          </a:prstGeom>
        </p:spPr>
        <p:txBody>
          <a:bodyPr wrap="square">
            <a:spAutoFit/>
          </a:bodyPr>
          <a:lstStyle/>
          <a:p>
            <a:pPr algn="ctr"/>
            <a:r>
              <a:rPr lang="en-US" sz="4800" dirty="0">
                <a:ea typeface="Calibri" panose="020F0502020204030204" pitchFamily="34" charset="0"/>
              </a:rPr>
              <a:t>Be filled with the Spirit and be bold for Christ (in your testimony to others)</a:t>
            </a:r>
            <a:endParaRPr lang="en-US" sz="4800" dirty="0"/>
          </a:p>
        </p:txBody>
      </p:sp>
      <p:sp>
        <p:nvSpPr>
          <p:cNvPr id="3" name="Rectangle 2">
            <a:extLst>
              <a:ext uri="{FF2B5EF4-FFF2-40B4-BE49-F238E27FC236}">
                <a16:creationId xmlns:a16="http://schemas.microsoft.com/office/drawing/2014/main" id="{58EE5F21-47C4-41B5-B96A-C8FEAF99E65F}"/>
              </a:ext>
            </a:extLst>
          </p:cNvPr>
          <p:cNvSpPr/>
          <p:nvPr/>
        </p:nvSpPr>
        <p:spPr>
          <a:xfrm>
            <a:off x="1634836" y="3773381"/>
            <a:ext cx="8922327" cy="2308324"/>
          </a:xfrm>
          <a:prstGeom prst="rect">
            <a:avLst/>
          </a:prstGeom>
        </p:spPr>
        <p:txBody>
          <a:bodyPr wrap="square">
            <a:spAutoFit/>
          </a:bodyPr>
          <a:lstStyle/>
          <a:p>
            <a:pPr algn="ctr"/>
            <a:r>
              <a:rPr lang="en-US" sz="4800" dirty="0">
                <a:ea typeface="Calibri" panose="020F0502020204030204" pitchFamily="34" charset="0"/>
              </a:rPr>
              <a:t>Be filled with the Spirit and know the peace of God in your everyday circumstances</a:t>
            </a:r>
            <a:endParaRPr lang="en-US" sz="4800" dirty="0"/>
          </a:p>
        </p:txBody>
      </p:sp>
    </p:spTree>
    <p:extLst>
      <p:ext uri="{BB962C8B-B14F-4D97-AF65-F5344CB8AC3E}">
        <p14:creationId xmlns:p14="http://schemas.microsoft.com/office/powerpoint/2010/main" val="161464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2D2BC-D7E2-4A51-9206-DDAA3439EFAE}"/>
              </a:ext>
            </a:extLst>
          </p:cNvPr>
          <p:cNvSpPr/>
          <p:nvPr/>
        </p:nvSpPr>
        <p:spPr>
          <a:xfrm>
            <a:off x="454324" y="966787"/>
            <a:ext cx="11283351" cy="4924425"/>
          </a:xfrm>
          <a:prstGeom prst="rect">
            <a:avLst/>
          </a:prstGeom>
        </p:spPr>
        <p:txBody>
          <a:bodyPr wrap="square">
            <a:spAutoFit/>
          </a:bodyPr>
          <a:lstStyle/>
          <a:p>
            <a:pPr algn="just"/>
            <a:r>
              <a:rPr lang="en-US" sz="3000" i="1" dirty="0">
                <a:cs typeface="Arial" panose="020B0604020202020204" pitchFamily="34" charset="0"/>
              </a:rPr>
              <a:t>Acts 12:1-12</a:t>
            </a:r>
          </a:p>
          <a:p>
            <a:pPr algn="just"/>
            <a:endParaRPr lang="en-US" sz="1400" dirty="0">
              <a:cs typeface="Arial" panose="020B0604020202020204" pitchFamily="34" charset="0"/>
            </a:endParaRPr>
          </a:p>
          <a:p>
            <a:pPr algn="just"/>
            <a:r>
              <a:rPr lang="en-US" sz="3000" dirty="0">
                <a:cs typeface="Arial" panose="020B0604020202020204" pitchFamily="34" charset="0"/>
              </a:rPr>
              <a:t>1 About that time Herod the king laid violent hands on some who belonged to the church. 2 He killed James the brother of John with the sword, 3 and when he saw that it pleased the Jews, he proceeded to arrest Peter also. This was during the days of Unleavened Bread. 4 And when he had seized him, he put him in prison, delivering him over to four squads of soldiers to guard him, intending after the Passover to bring him out to the people. 5 So Peter was kept in prison, but earnest prayer for him was made to God by the church.  </a:t>
            </a:r>
          </a:p>
        </p:txBody>
      </p:sp>
    </p:spTree>
    <p:extLst>
      <p:ext uri="{BB962C8B-B14F-4D97-AF65-F5344CB8AC3E}">
        <p14:creationId xmlns:p14="http://schemas.microsoft.com/office/powerpoint/2010/main" val="1822576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2D2BC-D7E2-4A51-9206-DDAA3439EFAE}"/>
              </a:ext>
            </a:extLst>
          </p:cNvPr>
          <p:cNvSpPr/>
          <p:nvPr/>
        </p:nvSpPr>
        <p:spPr>
          <a:xfrm>
            <a:off x="499808" y="612844"/>
            <a:ext cx="11192383" cy="5632311"/>
          </a:xfrm>
          <a:prstGeom prst="rect">
            <a:avLst/>
          </a:prstGeom>
        </p:spPr>
        <p:txBody>
          <a:bodyPr wrap="square">
            <a:spAutoFit/>
          </a:bodyPr>
          <a:lstStyle/>
          <a:p>
            <a:pPr algn="just"/>
            <a:r>
              <a:rPr lang="en-US" sz="3000" dirty="0">
                <a:cs typeface="Arial" panose="020B0604020202020204" pitchFamily="34" charset="0"/>
              </a:rPr>
              <a:t>6 Now when Herod was about to bring him out, on that very night, Peter was sleeping between two soldiers, bound with two chains, and sentries before the door were guarding the prison. 7 And behold, an angel of the Lord stood next to him, and a light shone in the cell. He struck Peter on the side and woke him, saying, "Get up quickly." And the chains fell off his hands. 8 And the angel said to him, "Dress yourself and put on your sandals." And he did so. And he said to him, "Wrap your cloak around you and follow me." 9 And he went out and followed him. He did not know that what was being done by the angel was real, but thought he was seeing a vision. </a:t>
            </a:r>
          </a:p>
        </p:txBody>
      </p:sp>
    </p:spTree>
    <p:extLst>
      <p:ext uri="{BB962C8B-B14F-4D97-AF65-F5344CB8AC3E}">
        <p14:creationId xmlns:p14="http://schemas.microsoft.com/office/powerpoint/2010/main" val="1905690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2D2BC-D7E2-4A51-9206-DDAA3439EFAE}"/>
              </a:ext>
            </a:extLst>
          </p:cNvPr>
          <p:cNvSpPr/>
          <p:nvPr/>
        </p:nvSpPr>
        <p:spPr>
          <a:xfrm>
            <a:off x="454324" y="1082445"/>
            <a:ext cx="11283351" cy="4708981"/>
          </a:xfrm>
          <a:prstGeom prst="rect">
            <a:avLst/>
          </a:prstGeom>
        </p:spPr>
        <p:txBody>
          <a:bodyPr wrap="square">
            <a:spAutoFit/>
          </a:bodyPr>
          <a:lstStyle/>
          <a:p>
            <a:pPr algn="just"/>
            <a:r>
              <a:rPr lang="en-US" sz="3000" dirty="0">
                <a:cs typeface="Arial" panose="020B0604020202020204" pitchFamily="34" charset="0"/>
              </a:rPr>
              <a:t>10 When they had passed the first and the second guard, they came to the iron gate leading into the city. It opened for them of its own accord, and they went out and went along one street, and immediately the angel left him. 11 When Peter came to himself, he said, "Now I am sure that the Lord has sent his angel and rescued me from the hand of Herod and from all that the Jewish people were expecting." 12 When he realized this, he went to the house of Mary, the mother of John whose other name was Mark, where many were gathered together and were praying.</a:t>
            </a:r>
          </a:p>
        </p:txBody>
      </p:sp>
    </p:spTree>
    <p:extLst>
      <p:ext uri="{BB962C8B-B14F-4D97-AF65-F5344CB8AC3E}">
        <p14:creationId xmlns:p14="http://schemas.microsoft.com/office/powerpoint/2010/main" val="863078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777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2D2BC-D7E2-4A51-9206-DDAA3439EFAE}"/>
              </a:ext>
            </a:extLst>
          </p:cNvPr>
          <p:cNvSpPr/>
          <p:nvPr/>
        </p:nvSpPr>
        <p:spPr>
          <a:xfrm>
            <a:off x="2917371" y="2397948"/>
            <a:ext cx="6357258" cy="2062103"/>
          </a:xfrm>
          <a:prstGeom prst="rect">
            <a:avLst/>
          </a:prstGeom>
        </p:spPr>
        <p:txBody>
          <a:bodyPr wrap="square">
            <a:spAutoFit/>
          </a:bodyPr>
          <a:lstStyle/>
          <a:p>
            <a:pPr algn="just"/>
            <a:r>
              <a:rPr lang="en-US" sz="3000" i="1" dirty="0">
                <a:cs typeface="Arial" panose="020B0604020202020204" pitchFamily="34" charset="0"/>
              </a:rPr>
              <a:t>Acts 12:1</a:t>
            </a:r>
          </a:p>
          <a:p>
            <a:r>
              <a:rPr lang="en-US" sz="3200" dirty="0">
                <a:cs typeface="Arial" panose="020B0604020202020204" pitchFamily="34" charset="0"/>
              </a:rPr>
              <a:t>About that time </a:t>
            </a:r>
            <a:r>
              <a:rPr lang="en-US" sz="3200" b="1" dirty="0">
                <a:cs typeface="Arial" panose="020B0604020202020204" pitchFamily="34" charset="0"/>
              </a:rPr>
              <a:t>Herod</a:t>
            </a:r>
            <a:r>
              <a:rPr lang="en-US" sz="3200" dirty="0">
                <a:cs typeface="Arial" panose="020B0604020202020204" pitchFamily="34" charset="0"/>
              </a:rPr>
              <a:t> the king laid violent hands on some who belonged to the church.</a:t>
            </a:r>
          </a:p>
        </p:txBody>
      </p:sp>
    </p:spTree>
    <p:extLst>
      <p:ext uri="{BB962C8B-B14F-4D97-AF65-F5344CB8AC3E}">
        <p14:creationId xmlns:p14="http://schemas.microsoft.com/office/powerpoint/2010/main" val="3747388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2D2BC-D7E2-4A51-9206-DDAA3439EFAE}"/>
              </a:ext>
            </a:extLst>
          </p:cNvPr>
          <p:cNvSpPr/>
          <p:nvPr/>
        </p:nvSpPr>
        <p:spPr>
          <a:xfrm>
            <a:off x="1308847" y="674400"/>
            <a:ext cx="9574306" cy="5509200"/>
          </a:xfrm>
          <a:prstGeom prst="rect">
            <a:avLst/>
          </a:prstGeom>
        </p:spPr>
        <p:txBody>
          <a:bodyPr wrap="square">
            <a:spAutoFit/>
          </a:bodyPr>
          <a:lstStyle/>
          <a:p>
            <a:pPr algn="just"/>
            <a:r>
              <a:rPr lang="en-US" sz="3000" i="1" dirty="0">
                <a:cs typeface="Arial" panose="020B0604020202020204" pitchFamily="34" charset="0"/>
              </a:rPr>
              <a:t>Acts 12:2-5</a:t>
            </a:r>
          </a:p>
          <a:p>
            <a:r>
              <a:rPr lang="en-US" sz="3200" dirty="0">
                <a:cs typeface="Arial" panose="020B0604020202020204" pitchFamily="34" charset="0"/>
              </a:rPr>
              <a:t>2 </a:t>
            </a:r>
            <a:r>
              <a:rPr lang="en-US" sz="3200" b="1" dirty="0">
                <a:cs typeface="Arial" panose="020B0604020202020204" pitchFamily="34" charset="0"/>
              </a:rPr>
              <a:t>He killed James the brother of John with the sword</a:t>
            </a:r>
            <a:r>
              <a:rPr lang="en-US" sz="3200" dirty="0">
                <a:cs typeface="Arial" panose="020B0604020202020204" pitchFamily="34" charset="0"/>
              </a:rPr>
              <a:t>, 3 and when he saw that it pleased the Jews, he proceeded to arrest Peter also. This was during the days of Unleavened Bread. 4 And when he had seized him, he put him in prison, delivering him over to </a:t>
            </a:r>
            <a:r>
              <a:rPr lang="en-US" sz="3200" b="1" dirty="0">
                <a:cs typeface="Arial" panose="020B0604020202020204" pitchFamily="34" charset="0"/>
              </a:rPr>
              <a:t>four squads</a:t>
            </a:r>
            <a:r>
              <a:rPr lang="en-US" sz="3200" dirty="0">
                <a:cs typeface="Arial" panose="020B0604020202020204" pitchFamily="34" charset="0"/>
              </a:rPr>
              <a:t> of soldiers to guard him, intending after the Passover to bring him out to the people. 5 So Peter was kept in prison, but earnest prayer for him was made to God by the church. </a:t>
            </a:r>
          </a:p>
        </p:txBody>
      </p:sp>
    </p:spTree>
    <p:extLst>
      <p:ext uri="{BB962C8B-B14F-4D97-AF65-F5344CB8AC3E}">
        <p14:creationId xmlns:p14="http://schemas.microsoft.com/office/powerpoint/2010/main" val="3179882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8E528-8ABD-484F-B13A-3CED0A4D61AB}"/>
              </a:ext>
            </a:extLst>
          </p:cNvPr>
          <p:cNvSpPr/>
          <p:nvPr/>
        </p:nvSpPr>
        <p:spPr>
          <a:xfrm>
            <a:off x="1308905" y="1166842"/>
            <a:ext cx="9574190" cy="4524315"/>
          </a:xfrm>
          <a:prstGeom prst="rect">
            <a:avLst/>
          </a:prstGeom>
        </p:spPr>
        <p:txBody>
          <a:bodyPr wrap="square">
            <a:spAutoFit/>
          </a:bodyPr>
          <a:lstStyle/>
          <a:p>
            <a:pPr algn="just"/>
            <a:r>
              <a:rPr lang="en-US" sz="3000" i="1" dirty="0">
                <a:cs typeface="Arial" panose="020B0604020202020204" pitchFamily="34" charset="0"/>
              </a:rPr>
              <a:t>John 21:18-19 </a:t>
            </a:r>
          </a:p>
          <a:p>
            <a:r>
              <a:rPr lang="en-US" sz="3200" dirty="0">
                <a:cs typeface="Arial" panose="020B0604020202020204" pitchFamily="34" charset="0"/>
              </a:rPr>
              <a:t>“I tell you the truth, when you were young, you were able to do as you liked; you dressed yourself and went wherever you wanted to go. But when you are old, you will stretch out your hands, and others will dress you and take you where you don’t want to go.” Jesus said this to let him know by what kind of death he would glorify God. Then Jesus told him, “Follow me.”</a:t>
            </a:r>
          </a:p>
        </p:txBody>
      </p:sp>
    </p:spTree>
    <p:extLst>
      <p:ext uri="{BB962C8B-B14F-4D97-AF65-F5344CB8AC3E}">
        <p14:creationId xmlns:p14="http://schemas.microsoft.com/office/powerpoint/2010/main" val="1986437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2D2BC-D7E2-4A51-9206-DDAA3439EFAE}"/>
              </a:ext>
            </a:extLst>
          </p:cNvPr>
          <p:cNvSpPr/>
          <p:nvPr/>
        </p:nvSpPr>
        <p:spPr>
          <a:xfrm>
            <a:off x="2617694" y="1659285"/>
            <a:ext cx="6956612" cy="3539430"/>
          </a:xfrm>
          <a:prstGeom prst="rect">
            <a:avLst/>
          </a:prstGeom>
        </p:spPr>
        <p:txBody>
          <a:bodyPr wrap="square">
            <a:spAutoFit/>
          </a:bodyPr>
          <a:lstStyle/>
          <a:p>
            <a:pPr algn="just"/>
            <a:r>
              <a:rPr lang="en-US" sz="3000" i="1" dirty="0">
                <a:cs typeface="Arial" panose="020B0604020202020204" pitchFamily="34" charset="0"/>
              </a:rPr>
              <a:t>Acts 12:6 </a:t>
            </a:r>
          </a:p>
          <a:p>
            <a:r>
              <a:rPr lang="en-US" sz="3200" dirty="0">
                <a:cs typeface="Arial" panose="020B0604020202020204" pitchFamily="34" charset="0"/>
              </a:rPr>
              <a:t>Now when Herod was about to bring him out, on that very night, </a:t>
            </a:r>
            <a:r>
              <a:rPr lang="en-US" sz="3200" b="1" dirty="0">
                <a:cs typeface="Arial" panose="020B0604020202020204" pitchFamily="34" charset="0"/>
              </a:rPr>
              <a:t>Peter was sleeping</a:t>
            </a:r>
            <a:r>
              <a:rPr lang="en-US" sz="3200" dirty="0">
                <a:cs typeface="Arial" panose="020B0604020202020204" pitchFamily="34" charset="0"/>
              </a:rPr>
              <a:t> between two soldiers, bound with two chains, and sentries before the door were guarding the prison. </a:t>
            </a:r>
          </a:p>
        </p:txBody>
      </p:sp>
    </p:spTree>
    <p:extLst>
      <p:ext uri="{BB962C8B-B14F-4D97-AF65-F5344CB8AC3E}">
        <p14:creationId xmlns:p14="http://schemas.microsoft.com/office/powerpoint/2010/main" val="677538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2D2BC-D7E2-4A51-9206-DDAA3439EFAE}"/>
              </a:ext>
            </a:extLst>
          </p:cNvPr>
          <p:cNvSpPr/>
          <p:nvPr/>
        </p:nvSpPr>
        <p:spPr>
          <a:xfrm>
            <a:off x="2617694" y="1659285"/>
            <a:ext cx="6956612" cy="3539430"/>
          </a:xfrm>
          <a:prstGeom prst="rect">
            <a:avLst/>
          </a:prstGeom>
        </p:spPr>
        <p:txBody>
          <a:bodyPr wrap="square">
            <a:spAutoFit/>
          </a:bodyPr>
          <a:lstStyle/>
          <a:p>
            <a:pPr algn="just"/>
            <a:r>
              <a:rPr lang="en-US" sz="3000" i="1" dirty="0">
                <a:cs typeface="Arial" panose="020B0604020202020204" pitchFamily="34" charset="0"/>
              </a:rPr>
              <a:t>Acts 12:7 </a:t>
            </a:r>
          </a:p>
          <a:p>
            <a:r>
              <a:rPr lang="en-US" sz="3200" dirty="0">
                <a:cs typeface="Arial" panose="020B0604020202020204" pitchFamily="34" charset="0"/>
              </a:rPr>
              <a:t>And behold, an angel of the Lord stood next to him, and </a:t>
            </a:r>
            <a:r>
              <a:rPr lang="en-US" sz="3200" b="1" dirty="0">
                <a:cs typeface="Arial" panose="020B0604020202020204" pitchFamily="34" charset="0"/>
              </a:rPr>
              <a:t>a light shone in the cell</a:t>
            </a:r>
            <a:r>
              <a:rPr lang="en-US" sz="3200" dirty="0">
                <a:cs typeface="Arial" panose="020B0604020202020204" pitchFamily="34" charset="0"/>
              </a:rPr>
              <a:t>. He </a:t>
            </a:r>
            <a:r>
              <a:rPr lang="en-US" sz="3200" b="1" dirty="0">
                <a:cs typeface="Arial" panose="020B0604020202020204" pitchFamily="34" charset="0"/>
              </a:rPr>
              <a:t>struck</a:t>
            </a:r>
            <a:r>
              <a:rPr lang="en-US" sz="3200" dirty="0">
                <a:cs typeface="Arial" panose="020B0604020202020204" pitchFamily="34" charset="0"/>
              </a:rPr>
              <a:t> Peter on the side and woke him, saying, "Get up quickly." And the chains fell off his hands. </a:t>
            </a:r>
          </a:p>
        </p:txBody>
      </p:sp>
    </p:spTree>
    <p:extLst>
      <p:ext uri="{BB962C8B-B14F-4D97-AF65-F5344CB8AC3E}">
        <p14:creationId xmlns:p14="http://schemas.microsoft.com/office/powerpoint/2010/main" val="2907404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238685" y="123377"/>
            <a:ext cx="11745791" cy="60016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30000" noProof="0" dirty="0">
                <a:ln>
                  <a:noFill/>
                </a:ln>
                <a:solidFill>
                  <a:prstClr val="black"/>
                </a:solidFill>
                <a:effectLst/>
                <a:uLnTx/>
                <a:uFillTx/>
                <a:latin typeface="Calibri" panose="020F0502020204030204"/>
                <a:ea typeface="+mn-ea"/>
                <a:cs typeface="+mn-cs"/>
              </a:rPr>
              <a:t> </a:t>
            </a:r>
            <a:r>
              <a:rPr kumimoji="0" lang="en-US" sz="2400" b="0" i="1"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Beloved, do not think it strange concerning the fiery trial which is to try you, as though some strange thing happened to you; but rejoice to the extent that you partake of Christ’s sufferings, that when His glory is revealed, you may also be glad with exceeding joy. If you are reproached for the name of Christ, blessed are you, for the Spirit of glory and of God rests upon you. On their part He is blasphemed, but on your part He is glorified. But let none of you suffer as a murderer, a thief, an evildoer, or as a busybody in other people’s matters. Yet if anyone suffers as a Christian, let him not be ashamed, but let him glorify God in this matter.</a:t>
            </a:r>
            <a:endParaRPr kumimoji="0" lang="en-US" sz="24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30000" noProof="0" dirty="0">
              <a:ln>
                <a:noFill/>
              </a:ln>
              <a:solidFill>
                <a:prstClr val="white"/>
              </a:solidFill>
              <a:effectLst/>
              <a:uLnTx/>
              <a:uFillTx/>
              <a:latin typeface="Book Antiqua" panose="020406020503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For the time has come for judgment to begin at the house of God; and if it begins with us first, what will be the end of those who do not obey the gospel of God? Now</a:t>
            </a:r>
            <a:endParaRPr kumimoji="0" lang="en-US" sz="24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“If the righteous one is scarcely saved, Where will the ungodly and the sinner appear?”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Therefore let those who suffer according to the will of God commit their souls to Him in doing good, as to a faithful Creator.</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							</a:t>
            </a:r>
            <a:r>
              <a:rPr kumimoji="0" lang="en-US" sz="28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I Peter 4: 12 - 19</a:t>
            </a:r>
            <a:endParaRPr kumimoji="0" lang="en-US" sz="36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endParaRPr>
          </a:p>
        </p:txBody>
      </p:sp>
    </p:spTree>
    <p:extLst>
      <p:ext uri="{BB962C8B-B14F-4D97-AF65-F5344CB8AC3E}">
        <p14:creationId xmlns:p14="http://schemas.microsoft.com/office/powerpoint/2010/main" val="2353297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2D2BC-D7E2-4A51-9206-DDAA3439EFAE}"/>
              </a:ext>
            </a:extLst>
          </p:cNvPr>
          <p:cNvSpPr/>
          <p:nvPr/>
        </p:nvSpPr>
        <p:spPr>
          <a:xfrm>
            <a:off x="2617694" y="1905506"/>
            <a:ext cx="6956612" cy="3046988"/>
          </a:xfrm>
          <a:prstGeom prst="rect">
            <a:avLst/>
          </a:prstGeom>
        </p:spPr>
        <p:txBody>
          <a:bodyPr wrap="square">
            <a:spAutoFit/>
          </a:bodyPr>
          <a:lstStyle/>
          <a:p>
            <a:pPr algn="just"/>
            <a:r>
              <a:rPr lang="en-US" sz="3000" i="1" dirty="0">
                <a:cs typeface="Arial" panose="020B0604020202020204" pitchFamily="34" charset="0"/>
              </a:rPr>
              <a:t>Acts 12:8 </a:t>
            </a:r>
          </a:p>
          <a:p>
            <a:r>
              <a:rPr lang="en-US" sz="3200" dirty="0">
                <a:cs typeface="Arial" panose="020B0604020202020204" pitchFamily="34" charset="0"/>
              </a:rPr>
              <a:t>And the angel said to him, "</a:t>
            </a:r>
            <a:r>
              <a:rPr lang="en-US" sz="3200" b="1" dirty="0">
                <a:cs typeface="Arial" panose="020B0604020202020204" pitchFamily="34" charset="0"/>
              </a:rPr>
              <a:t>Dress yourself</a:t>
            </a:r>
            <a:r>
              <a:rPr lang="en-US" sz="3200" dirty="0">
                <a:cs typeface="Arial" panose="020B0604020202020204" pitchFamily="34" charset="0"/>
              </a:rPr>
              <a:t> and put on your sandals." And he did so. And he said to him, "Wrap your cloak around you and follow me." </a:t>
            </a:r>
          </a:p>
        </p:txBody>
      </p:sp>
    </p:spTree>
    <p:extLst>
      <p:ext uri="{BB962C8B-B14F-4D97-AF65-F5344CB8AC3E}">
        <p14:creationId xmlns:p14="http://schemas.microsoft.com/office/powerpoint/2010/main" val="500347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2D2BC-D7E2-4A51-9206-DDAA3439EFAE}"/>
              </a:ext>
            </a:extLst>
          </p:cNvPr>
          <p:cNvSpPr/>
          <p:nvPr/>
        </p:nvSpPr>
        <p:spPr>
          <a:xfrm>
            <a:off x="2985829" y="1905506"/>
            <a:ext cx="6443179" cy="3046988"/>
          </a:xfrm>
          <a:prstGeom prst="rect">
            <a:avLst/>
          </a:prstGeom>
        </p:spPr>
        <p:txBody>
          <a:bodyPr wrap="square">
            <a:spAutoFit/>
          </a:bodyPr>
          <a:lstStyle/>
          <a:p>
            <a:pPr algn="just"/>
            <a:r>
              <a:rPr lang="en-US" sz="3000" i="1" dirty="0">
                <a:cs typeface="Arial" panose="020B0604020202020204" pitchFamily="34" charset="0"/>
              </a:rPr>
              <a:t>Acts 12:9 </a:t>
            </a:r>
          </a:p>
          <a:p>
            <a:r>
              <a:rPr lang="en-US" sz="3200" dirty="0">
                <a:cs typeface="Arial" panose="020B0604020202020204" pitchFamily="34" charset="0"/>
              </a:rPr>
              <a:t>And he went out and followed him. He did not know that what was being done by the angel was real, but thought he was seeing a vision. </a:t>
            </a:r>
          </a:p>
        </p:txBody>
      </p:sp>
    </p:spTree>
    <p:extLst>
      <p:ext uri="{BB962C8B-B14F-4D97-AF65-F5344CB8AC3E}">
        <p14:creationId xmlns:p14="http://schemas.microsoft.com/office/powerpoint/2010/main" val="3463680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2D2BC-D7E2-4A51-9206-DDAA3439EFAE}"/>
              </a:ext>
            </a:extLst>
          </p:cNvPr>
          <p:cNvSpPr/>
          <p:nvPr/>
        </p:nvSpPr>
        <p:spPr>
          <a:xfrm>
            <a:off x="2567631" y="1413063"/>
            <a:ext cx="7056737" cy="4031873"/>
          </a:xfrm>
          <a:prstGeom prst="rect">
            <a:avLst/>
          </a:prstGeom>
        </p:spPr>
        <p:txBody>
          <a:bodyPr wrap="square">
            <a:spAutoFit/>
          </a:bodyPr>
          <a:lstStyle/>
          <a:p>
            <a:pPr algn="just"/>
            <a:r>
              <a:rPr lang="en-US" sz="3000" i="1" dirty="0">
                <a:cs typeface="Arial" panose="020B0604020202020204" pitchFamily="34" charset="0"/>
              </a:rPr>
              <a:t>Acts 12:10 </a:t>
            </a:r>
          </a:p>
          <a:p>
            <a:r>
              <a:rPr lang="en-US" sz="3200" dirty="0">
                <a:cs typeface="Arial" panose="020B0604020202020204" pitchFamily="34" charset="0"/>
              </a:rPr>
              <a:t>When they had passed the first and the second guard, they came to the iron gate leading into the city. It opened for them of its own accord, and they went out and went along one street, and immediately the angel left him. </a:t>
            </a:r>
          </a:p>
        </p:txBody>
      </p:sp>
    </p:spTree>
    <p:extLst>
      <p:ext uri="{BB962C8B-B14F-4D97-AF65-F5344CB8AC3E}">
        <p14:creationId xmlns:p14="http://schemas.microsoft.com/office/powerpoint/2010/main" val="4042908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2D2BC-D7E2-4A51-9206-DDAA3439EFAE}"/>
              </a:ext>
            </a:extLst>
          </p:cNvPr>
          <p:cNvSpPr/>
          <p:nvPr/>
        </p:nvSpPr>
        <p:spPr>
          <a:xfrm>
            <a:off x="2617694" y="1659285"/>
            <a:ext cx="6956612" cy="3539430"/>
          </a:xfrm>
          <a:prstGeom prst="rect">
            <a:avLst/>
          </a:prstGeom>
        </p:spPr>
        <p:txBody>
          <a:bodyPr wrap="square">
            <a:spAutoFit/>
          </a:bodyPr>
          <a:lstStyle/>
          <a:p>
            <a:pPr algn="just"/>
            <a:r>
              <a:rPr lang="en-US" sz="3000" i="1" dirty="0">
                <a:cs typeface="Arial" panose="020B0604020202020204" pitchFamily="34" charset="0"/>
              </a:rPr>
              <a:t>Acts 12:11 </a:t>
            </a:r>
          </a:p>
          <a:p>
            <a:r>
              <a:rPr lang="en-US" sz="3200" dirty="0">
                <a:cs typeface="Arial" panose="020B0604020202020204" pitchFamily="34" charset="0"/>
              </a:rPr>
              <a:t>When Peter came to himself, he said, "Now I am sure that the Lord has sent his angel and rescued me from the hand of Herod and from all that the Jewish people were expecting." </a:t>
            </a:r>
          </a:p>
        </p:txBody>
      </p:sp>
    </p:spTree>
    <p:extLst>
      <p:ext uri="{BB962C8B-B14F-4D97-AF65-F5344CB8AC3E}">
        <p14:creationId xmlns:p14="http://schemas.microsoft.com/office/powerpoint/2010/main" val="678069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2D2BC-D7E2-4A51-9206-DDAA3439EFAE}"/>
              </a:ext>
            </a:extLst>
          </p:cNvPr>
          <p:cNvSpPr/>
          <p:nvPr/>
        </p:nvSpPr>
        <p:spPr>
          <a:xfrm>
            <a:off x="2617694" y="1905506"/>
            <a:ext cx="6956612" cy="3046988"/>
          </a:xfrm>
          <a:prstGeom prst="rect">
            <a:avLst/>
          </a:prstGeom>
        </p:spPr>
        <p:txBody>
          <a:bodyPr wrap="square">
            <a:spAutoFit/>
          </a:bodyPr>
          <a:lstStyle/>
          <a:p>
            <a:pPr algn="just"/>
            <a:r>
              <a:rPr lang="en-US" sz="3000" i="1" dirty="0">
                <a:cs typeface="Arial" panose="020B0604020202020204" pitchFamily="34" charset="0"/>
              </a:rPr>
              <a:t>Acts 12:12</a:t>
            </a:r>
          </a:p>
          <a:p>
            <a:r>
              <a:rPr lang="en-US" sz="3200" dirty="0">
                <a:cs typeface="Arial" panose="020B0604020202020204" pitchFamily="34" charset="0"/>
              </a:rPr>
              <a:t>When he realized this, he went to the house of Mary, the mother of John whose other name was Mark, where many were gathered together and were praying.</a:t>
            </a:r>
          </a:p>
        </p:txBody>
      </p:sp>
    </p:spTree>
    <p:extLst>
      <p:ext uri="{BB962C8B-B14F-4D97-AF65-F5344CB8AC3E}">
        <p14:creationId xmlns:p14="http://schemas.microsoft.com/office/powerpoint/2010/main" val="3689778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2D2BC-D7E2-4A51-9206-DDAA3439EFAE}"/>
              </a:ext>
            </a:extLst>
          </p:cNvPr>
          <p:cNvSpPr/>
          <p:nvPr/>
        </p:nvSpPr>
        <p:spPr>
          <a:xfrm>
            <a:off x="2900150" y="2397948"/>
            <a:ext cx="6391699" cy="2062103"/>
          </a:xfrm>
          <a:prstGeom prst="rect">
            <a:avLst/>
          </a:prstGeom>
        </p:spPr>
        <p:txBody>
          <a:bodyPr wrap="square">
            <a:spAutoFit/>
          </a:bodyPr>
          <a:lstStyle/>
          <a:p>
            <a:pPr algn="just"/>
            <a:r>
              <a:rPr lang="en-US" sz="3000" i="1" dirty="0">
                <a:cs typeface="Arial" panose="020B0604020202020204" pitchFamily="34" charset="0"/>
              </a:rPr>
              <a:t>Isaiah 26:3 </a:t>
            </a:r>
          </a:p>
          <a:p>
            <a:r>
              <a:rPr lang="en-US" sz="3200" dirty="0">
                <a:cs typeface="Arial" panose="020B0604020202020204" pitchFamily="34" charset="0"/>
              </a:rPr>
              <a:t>You keep him in </a:t>
            </a:r>
            <a:r>
              <a:rPr lang="en-US" sz="3200" b="1" dirty="0">
                <a:cs typeface="Arial" panose="020B0604020202020204" pitchFamily="34" charset="0"/>
              </a:rPr>
              <a:t>perfect peace </a:t>
            </a:r>
            <a:r>
              <a:rPr lang="en-US" sz="3200" dirty="0">
                <a:cs typeface="Arial" panose="020B0604020202020204" pitchFamily="34" charset="0"/>
              </a:rPr>
              <a:t>whose mind is stayed on you, because he trusts in you.</a:t>
            </a:r>
          </a:p>
        </p:txBody>
      </p:sp>
    </p:spTree>
    <p:extLst>
      <p:ext uri="{BB962C8B-B14F-4D97-AF65-F5344CB8AC3E}">
        <p14:creationId xmlns:p14="http://schemas.microsoft.com/office/powerpoint/2010/main" val="3532430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2D2BC-D7E2-4A51-9206-DDAA3439EFAE}"/>
              </a:ext>
            </a:extLst>
          </p:cNvPr>
          <p:cNvSpPr/>
          <p:nvPr/>
        </p:nvSpPr>
        <p:spPr>
          <a:xfrm>
            <a:off x="1325903" y="674400"/>
            <a:ext cx="9540193" cy="5509200"/>
          </a:xfrm>
          <a:prstGeom prst="rect">
            <a:avLst/>
          </a:prstGeom>
        </p:spPr>
        <p:txBody>
          <a:bodyPr wrap="square">
            <a:spAutoFit/>
          </a:bodyPr>
          <a:lstStyle/>
          <a:p>
            <a:pPr algn="just"/>
            <a:r>
              <a:rPr lang="en-US" sz="3000" i="1" dirty="0">
                <a:cs typeface="Arial" panose="020B0604020202020204" pitchFamily="34" charset="0"/>
              </a:rPr>
              <a:t>1 Peter 4:12-14</a:t>
            </a:r>
          </a:p>
          <a:p>
            <a:r>
              <a:rPr lang="en-US" sz="3200" dirty="0">
                <a:cs typeface="Arial" panose="020B0604020202020204" pitchFamily="34" charset="0"/>
              </a:rPr>
              <a:t>12 Beloved, </a:t>
            </a:r>
            <a:r>
              <a:rPr lang="en-US" sz="3200" b="1" dirty="0">
                <a:cs typeface="Arial" panose="020B0604020202020204" pitchFamily="34" charset="0"/>
              </a:rPr>
              <a:t>do not think it strange </a:t>
            </a:r>
            <a:r>
              <a:rPr lang="en-US" sz="3200" dirty="0">
                <a:cs typeface="Arial" panose="020B0604020202020204" pitchFamily="34" charset="0"/>
              </a:rPr>
              <a:t>concerning the fiery trial which is to try you, as though some strange thing happened to you; 13 but rejoice to the extent that you partake of Christ's sufferings, that when His glory is revealed, you may also be glad with exceeding joy. 14 If you are reproached for the name of Christ, blessed are you, for the Spirit of glory and of God rests upon you. On their part He is blasphemed, but on your part He is glorified.</a:t>
            </a:r>
          </a:p>
        </p:txBody>
      </p:sp>
    </p:spTree>
    <p:extLst>
      <p:ext uri="{BB962C8B-B14F-4D97-AF65-F5344CB8AC3E}">
        <p14:creationId xmlns:p14="http://schemas.microsoft.com/office/powerpoint/2010/main" val="3175544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2D2BC-D7E2-4A51-9206-DDAA3439EFAE}"/>
              </a:ext>
            </a:extLst>
          </p:cNvPr>
          <p:cNvSpPr/>
          <p:nvPr/>
        </p:nvSpPr>
        <p:spPr>
          <a:xfrm>
            <a:off x="2000817" y="1659285"/>
            <a:ext cx="8190366" cy="3539430"/>
          </a:xfrm>
          <a:prstGeom prst="rect">
            <a:avLst/>
          </a:prstGeom>
        </p:spPr>
        <p:txBody>
          <a:bodyPr wrap="square">
            <a:spAutoFit/>
          </a:bodyPr>
          <a:lstStyle/>
          <a:p>
            <a:pPr algn="just"/>
            <a:r>
              <a:rPr lang="en-US" sz="3000" i="1" dirty="0">
                <a:cs typeface="Arial" panose="020B0604020202020204" pitchFamily="34" charset="0"/>
              </a:rPr>
              <a:t>James 1:2-4 </a:t>
            </a:r>
          </a:p>
          <a:p>
            <a:r>
              <a:rPr lang="en-US" sz="3200" dirty="0">
                <a:cs typeface="Arial" panose="020B0604020202020204" pitchFamily="34" charset="0"/>
              </a:rPr>
              <a:t>2 My brethren, count it all joy when you fall into various trials, 3 knowing that the testing of your faith produces patience. 4 But let patience have its perfect work, that </a:t>
            </a:r>
            <a:r>
              <a:rPr lang="en-US" sz="3200" b="1" dirty="0">
                <a:cs typeface="Arial" panose="020B0604020202020204" pitchFamily="34" charset="0"/>
              </a:rPr>
              <a:t>you may be perfect </a:t>
            </a:r>
            <a:r>
              <a:rPr lang="en-US" sz="3200" dirty="0">
                <a:cs typeface="Arial" panose="020B0604020202020204" pitchFamily="34" charset="0"/>
              </a:rPr>
              <a:t>and complete, lacking nothing. </a:t>
            </a:r>
          </a:p>
        </p:txBody>
      </p:sp>
    </p:spTree>
    <p:extLst>
      <p:ext uri="{BB962C8B-B14F-4D97-AF65-F5344CB8AC3E}">
        <p14:creationId xmlns:p14="http://schemas.microsoft.com/office/powerpoint/2010/main" val="1376281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2D2BC-D7E2-4A51-9206-DDAA3439EFAE}"/>
              </a:ext>
            </a:extLst>
          </p:cNvPr>
          <p:cNvSpPr/>
          <p:nvPr/>
        </p:nvSpPr>
        <p:spPr>
          <a:xfrm>
            <a:off x="1694038" y="674400"/>
            <a:ext cx="8803923" cy="5509200"/>
          </a:xfrm>
          <a:prstGeom prst="rect">
            <a:avLst/>
          </a:prstGeom>
        </p:spPr>
        <p:txBody>
          <a:bodyPr wrap="square">
            <a:spAutoFit/>
          </a:bodyPr>
          <a:lstStyle/>
          <a:p>
            <a:pPr algn="just"/>
            <a:r>
              <a:rPr lang="en-US" sz="3000" i="1" dirty="0">
                <a:cs typeface="Arial" panose="020B0604020202020204" pitchFamily="34" charset="0"/>
              </a:rPr>
              <a:t>2 Corinthians 4:7-10 </a:t>
            </a:r>
          </a:p>
          <a:p>
            <a:r>
              <a:rPr lang="en-US" sz="3200" dirty="0">
                <a:cs typeface="Arial" panose="020B0604020202020204" pitchFamily="34" charset="0"/>
              </a:rPr>
              <a:t>7 But we have this treasure in earthen vessels, that the excellence of the power may be of God and not of us. 8 We are hard pressed on every side, yet not crushed; we are perplexed, but not in despair; 9 persecuted, but not forsaken; struck down, but not destroyed-- 10 always carrying about in the body the dying of the Lord Jesus, that the life of Jesus also may be manifested in our body.</a:t>
            </a:r>
          </a:p>
        </p:txBody>
      </p:sp>
    </p:spTree>
    <p:extLst>
      <p:ext uri="{BB962C8B-B14F-4D97-AF65-F5344CB8AC3E}">
        <p14:creationId xmlns:p14="http://schemas.microsoft.com/office/powerpoint/2010/main" val="3795064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148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319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2D2BC-D7E2-4A51-9206-DDAA3439EFAE}"/>
              </a:ext>
            </a:extLst>
          </p:cNvPr>
          <p:cNvSpPr/>
          <p:nvPr/>
        </p:nvSpPr>
        <p:spPr>
          <a:xfrm>
            <a:off x="2481768" y="2644170"/>
            <a:ext cx="7228464" cy="1569660"/>
          </a:xfrm>
          <a:prstGeom prst="rect">
            <a:avLst/>
          </a:prstGeom>
        </p:spPr>
        <p:txBody>
          <a:bodyPr wrap="square">
            <a:spAutoFit/>
          </a:bodyPr>
          <a:lstStyle/>
          <a:p>
            <a:pPr algn="just"/>
            <a:r>
              <a:rPr lang="en-US" sz="3000" i="1" dirty="0">
                <a:cs typeface="Arial" panose="020B0604020202020204" pitchFamily="34" charset="0"/>
              </a:rPr>
              <a:t>Psalms 118:6</a:t>
            </a:r>
          </a:p>
          <a:p>
            <a:r>
              <a:rPr lang="en-US" sz="3200" dirty="0">
                <a:cs typeface="Arial" panose="020B0604020202020204" pitchFamily="34" charset="0"/>
              </a:rPr>
              <a:t>The Lord is on my side; I will not fear. What can man do to me?</a:t>
            </a:r>
          </a:p>
        </p:txBody>
      </p:sp>
    </p:spTree>
    <p:extLst>
      <p:ext uri="{BB962C8B-B14F-4D97-AF65-F5344CB8AC3E}">
        <p14:creationId xmlns:p14="http://schemas.microsoft.com/office/powerpoint/2010/main" val="26829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2D2BC-D7E2-4A51-9206-DDAA3439EFAE}"/>
              </a:ext>
            </a:extLst>
          </p:cNvPr>
          <p:cNvSpPr/>
          <p:nvPr/>
        </p:nvSpPr>
        <p:spPr>
          <a:xfrm>
            <a:off x="1325001" y="674400"/>
            <a:ext cx="9541998" cy="5509200"/>
          </a:xfrm>
          <a:prstGeom prst="rect">
            <a:avLst/>
          </a:prstGeom>
        </p:spPr>
        <p:txBody>
          <a:bodyPr wrap="square">
            <a:spAutoFit/>
          </a:bodyPr>
          <a:lstStyle/>
          <a:p>
            <a:pPr algn="just"/>
            <a:r>
              <a:rPr lang="en-US" sz="3000" i="1" dirty="0">
                <a:cs typeface="Arial" panose="020B0604020202020204" pitchFamily="34" charset="0"/>
              </a:rPr>
              <a:t>1 Peter 4:12-14</a:t>
            </a:r>
          </a:p>
          <a:p>
            <a:r>
              <a:rPr lang="en-US" sz="3200" dirty="0">
                <a:cs typeface="Arial" panose="020B0604020202020204" pitchFamily="34" charset="0"/>
              </a:rPr>
              <a:t>12 Beloved, do not think it strange concerning the fiery trial which is to try you, as though some strange thing happened to you; 13 but rejoice </a:t>
            </a:r>
            <a:r>
              <a:rPr lang="en-US" sz="3200" b="1" dirty="0">
                <a:cs typeface="Arial" panose="020B0604020202020204" pitchFamily="34" charset="0"/>
              </a:rPr>
              <a:t>to the extent </a:t>
            </a:r>
            <a:r>
              <a:rPr lang="en-US" sz="3200" dirty="0">
                <a:cs typeface="Arial" panose="020B0604020202020204" pitchFamily="34" charset="0"/>
              </a:rPr>
              <a:t>that you partake of Christ's sufferings, that when His glory is revealed, you may also be glad with exceeding joy. 14 If you are reproached for the name of Christ, blessed are you, for the Spirit of glory and of God rests upon you. On their part He is blasphemed, but on your part He is glorified.</a:t>
            </a:r>
          </a:p>
        </p:txBody>
      </p:sp>
    </p:spTree>
    <p:extLst>
      <p:ext uri="{BB962C8B-B14F-4D97-AF65-F5344CB8AC3E}">
        <p14:creationId xmlns:p14="http://schemas.microsoft.com/office/powerpoint/2010/main" val="2978043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181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8CBC57-E69E-4DD1-94C7-A477B4859B9E}"/>
              </a:ext>
            </a:extLst>
          </p:cNvPr>
          <p:cNvPicPr>
            <a:picLocks noChangeAspect="1"/>
          </p:cNvPicPr>
          <p:nvPr/>
        </p:nvPicPr>
        <p:blipFill>
          <a:blip r:embed="rId2"/>
          <a:stretch>
            <a:fillRect/>
          </a:stretch>
        </p:blipFill>
        <p:spPr>
          <a:xfrm rot="21122239">
            <a:off x="1942014" y="569402"/>
            <a:ext cx="3817564" cy="5719197"/>
          </a:xfrm>
          <a:prstGeom prst="rect">
            <a:avLst/>
          </a:prstGeom>
          <a:effectLst>
            <a:outerShdw blurRad="50800" dist="38100" dir="8100000" algn="tr" rotWithShape="0">
              <a:prstClr val="black">
                <a:alpha val="40000"/>
              </a:prstClr>
            </a:outerShdw>
          </a:effectLst>
        </p:spPr>
      </p:pic>
      <p:pic>
        <p:nvPicPr>
          <p:cNvPr id="3" name="Picture 2">
            <a:extLst>
              <a:ext uri="{FF2B5EF4-FFF2-40B4-BE49-F238E27FC236}">
                <a16:creationId xmlns:a16="http://schemas.microsoft.com/office/drawing/2014/main" id="{2E5C9D7C-64A0-4A73-AE03-F138BB7DB5B1}"/>
              </a:ext>
            </a:extLst>
          </p:cNvPr>
          <p:cNvPicPr>
            <a:picLocks noChangeAspect="1"/>
          </p:cNvPicPr>
          <p:nvPr/>
        </p:nvPicPr>
        <p:blipFill>
          <a:blip r:embed="rId3"/>
          <a:stretch>
            <a:fillRect/>
          </a:stretch>
        </p:blipFill>
        <p:spPr>
          <a:xfrm rot="412959">
            <a:off x="6687670" y="340658"/>
            <a:ext cx="3612216" cy="56885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5001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001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1C2C90-7DFD-49C0-B70A-0FF461FBF476}"/>
              </a:ext>
            </a:extLst>
          </p:cNvPr>
          <p:cNvSpPr/>
          <p:nvPr/>
        </p:nvSpPr>
        <p:spPr>
          <a:xfrm>
            <a:off x="927847" y="674400"/>
            <a:ext cx="10336306" cy="5509200"/>
          </a:xfrm>
          <a:prstGeom prst="rect">
            <a:avLst/>
          </a:prstGeom>
        </p:spPr>
        <p:txBody>
          <a:bodyPr wrap="square">
            <a:spAutoFit/>
          </a:bodyPr>
          <a:lstStyle/>
          <a:p>
            <a:r>
              <a:rPr lang="en-US" sz="3200" i="1" dirty="0"/>
              <a:t>Verse 1:</a:t>
            </a:r>
          </a:p>
          <a:p>
            <a:r>
              <a:rPr lang="en-US" sz="3200" dirty="0"/>
              <a:t>My way, as others, is not decorated with flowers,</a:t>
            </a:r>
          </a:p>
          <a:p>
            <a:r>
              <a:rPr lang="en-US" sz="3200" dirty="0"/>
              <a:t>fragrant roses do not grow along it;</a:t>
            </a:r>
          </a:p>
          <a:p>
            <a:r>
              <a:rPr lang="en-US" sz="3200" dirty="0"/>
              <a:t>my way is among the thorns </a:t>
            </a:r>
          </a:p>
          <a:p>
            <a:r>
              <a:rPr lang="en-US" sz="3200" dirty="0"/>
              <a:t>where blackthorn needles only grow.</a:t>
            </a:r>
          </a:p>
          <a:p>
            <a:endParaRPr lang="en-US" sz="3200" dirty="0"/>
          </a:p>
          <a:p>
            <a:r>
              <a:rPr lang="en-US" sz="3200" i="1" dirty="0"/>
              <a:t>Verse 2:</a:t>
            </a:r>
          </a:p>
          <a:p>
            <a:r>
              <a:rPr lang="en-US" sz="3200" dirty="0"/>
              <a:t>I walk, with battered limbs, </a:t>
            </a:r>
          </a:p>
          <a:p>
            <a:r>
              <a:rPr lang="en-US" sz="3200" dirty="0"/>
              <a:t>and it seems a difficult road ahead.</a:t>
            </a:r>
          </a:p>
          <a:p>
            <a:r>
              <a:rPr lang="en-US" sz="3200" dirty="0"/>
              <a:t>But the voice in my heart somewhere deep inside,</a:t>
            </a:r>
          </a:p>
          <a:p>
            <a:r>
              <a:rPr lang="en-US" sz="3200" dirty="0"/>
              <a:t>confidently whispers: "Do not be afraid, come!"</a:t>
            </a:r>
          </a:p>
        </p:txBody>
      </p:sp>
    </p:spTree>
    <p:extLst>
      <p:ext uri="{BB962C8B-B14F-4D97-AF65-F5344CB8AC3E}">
        <p14:creationId xmlns:p14="http://schemas.microsoft.com/office/powerpoint/2010/main" val="355587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500"/>
                                        <p:tgtEl>
                                          <p:spTgt spid="2">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fade">
                                      <p:cBhvr>
                                        <p:cTn id="36"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C69F37-E341-4345-A8EC-17A58E491768}"/>
              </a:ext>
            </a:extLst>
          </p:cNvPr>
          <p:cNvSpPr/>
          <p:nvPr/>
        </p:nvSpPr>
        <p:spPr>
          <a:xfrm>
            <a:off x="1684682" y="674400"/>
            <a:ext cx="8822635" cy="5509200"/>
          </a:xfrm>
          <a:prstGeom prst="rect">
            <a:avLst/>
          </a:prstGeom>
        </p:spPr>
        <p:txBody>
          <a:bodyPr wrap="square">
            <a:spAutoFit/>
          </a:bodyPr>
          <a:lstStyle/>
          <a:p>
            <a:pPr algn="just"/>
            <a:r>
              <a:rPr lang="en-US" sz="3000" i="1" dirty="0">
                <a:cs typeface="Arial" panose="020B0604020202020204" pitchFamily="34" charset="0"/>
              </a:rPr>
              <a:t>Verse 3:</a:t>
            </a:r>
          </a:p>
          <a:p>
            <a:r>
              <a:rPr lang="en-US" sz="3200" dirty="0"/>
              <a:t>That's the voice of heaven that invites me:</a:t>
            </a:r>
          </a:p>
          <a:p>
            <a:r>
              <a:rPr lang="en-US" sz="3200" dirty="0"/>
              <a:t>"Tired, exhausted traveler, </a:t>
            </a:r>
          </a:p>
          <a:p>
            <a:r>
              <a:rPr lang="en-US" sz="3200" dirty="0"/>
              <a:t>holy reward awaits you,</a:t>
            </a:r>
          </a:p>
          <a:p>
            <a:r>
              <a:rPr lang="en-US" sz="3200" dirty="0"/>
              <a:t>in heavenly glory, come quickly!"</a:t>
            </a:r>
          </a:p>
          <a:p>
            <a:endParaRPr lang="en-US" sz="3200" dirty="0"/>
          </a:p>
          <a:p>
            <a:pPr algn="just"/>
            <a:r>
              <a:rPr lang="en-US" sz="3000" i="1" dirty="0">
                <a:cs typeface="Arial" panose="020B0604020202020204" pitchFamily="34" charset="0"/>
              </a:rPr>
              <a:t>Verse 4:</a:t>
            </a:r>
          </a:p>
          <a:p>
            <a:r>
              <a:rPr lang="en-US" sz="3200" dirty="0"/>
              <a:t>Oh God, God, give me strength</a:t>
            </a:r>
          </a:p>
          <a:p>
            <a:r>
              <a:rPr lang="en-US" sz="3200" dirty="0"/>
              <a:t>To lay my soul down for those close to me</a:t>
            </a:r>
          </a:p>
          <a:p>
            <a:r>
              <a:rPr lang="en-US" sz="3200" dirty="0"/>
              <a:t>And in my pure heart to the grave</a:t>
            </a:r>
          </a:p>
          <a:p>
            <a:r>
              <a:rPr lang="en-US" sz="3200" dirty="0"/>
              <a:t>To forgive all wrong doings of my enemies</a:t>
            </a:r>
          </a:p>
        </p:txBody>
      </p:sp>
    </p:spTree>
    <p:extLst>
      <p:ext uri="{BB962C8B-B14F-4D97-AF65-F5344CB8AC3E}">
        <p14:creationId xmlns:p14="http://schemas.microsoft.com/office/powerpoint/2010/main" val="309273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E470C8-9294-4E5F-8FBA-2A73F46665E1}"/>
              </a:ext>
            </a:extLst>
          </p:cNvPr>
          <p:cNvSpPr/>
          <p:nvPr/>
        </p:nvSpPr>
        <p:spPr>
          <a:xfrm>
            <a:off x="2223637" y="2151727"/>
            <a:ext cx="7744726" cy="2554545"/>
          </a:xfrm>
          <a:prstGeom prst="rect">
            <a:avLst/>
          </a:prstGeom>
        </p:spPr>
        <p:txBody>
          <a:bodyPr wrap="square">
            <a:spAutoFit/>
          </a:bodyPr>
          <a:lstStyle/>
          <a:p>
            <a:pPr algn="just"/>
            <a:r>
              <a:rPr lang="en-US" sz="3200" i="1" dirty="0"/>
              <a:t>Verse</a:t>
            </a:r>
            <a:r>
              <a:rPr lang="en-US" sz="3200" i="1" dirty="0">
                <a:cs typeface="Arial" panose="020B0604020202020204" pitchFamily="34" charset="0"/>
              </a:rPr>
              <a:t> 5:</a:t>
            </a:r>
          </a:p>
          <a:p>
            <a:r>
              <a:rPr lang="en-US" sz="3200" dirty="0"/>
              <a:t>Let them throw stones at my chest</a:t>
            </a:r>
          </a:p>
          <a:p>
            <a:r>
              <a:rPr lang="en-US" sz="3200" dirty="0"/>
              <a:t>Not recognizing the feelings of saints,</a:t>
            </a:r>
          </a:p>
          <a:p>
            <a:r>
              <a:rPr lang="en-US" sz="3200" dirty="0"/>
              <a:t>Let them hate, curse -</a:t>
            </a:r>
          </a:p>
          <a:p>
            <a:r>
              <a:rPr lang="en-US" sz="3200" dirty="0"/>
              <a:t>I will lay down my soul for them</a:t>
            </a:r>
          </a:p>
        </p:txBody>
      </p:sp>
    </p:spTree>
    <p:extLst>
      <p:ext uri="{BB962C8B-B14F-4D97-AF65-F5344CB8AC3E}">
        <p14:creationId xmlns:p14="http://schemas.microsoft.com/office/powerpoint/2010/main" val="282257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643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5C63AA-B7E0-4AB9-B942-B8EC1786CC76}"/>
              </a:ext>
            </a:extLst>
          </p:cNvPr>
          <p:cNvSpPr txBox="1"/>
          <p:nvPr/>
        </p:nvSpPr>
        <p:spPr>
          <a:xfrm>
            <a:off x="546264" y="451337"/>
            <a:ext cx="4904509" cy="584775"/>
          </a:xfrm>
          <a:prstGeom prst="rect">
            <a:avLst/>
          </a:prstGeom>
          <a:noFill/>
        </p:spPr>
        <p:txBody>
          <a:bodyPr wrap="square" rtlCol="0">
            <a:spAutoFit/>
          </a:bodyPr>
          <a:lstStyle/>
          <a:p>
            <a:r>
              <a:rPr lang="en-US" sz="3200" b="1" dirty="0"/>
              <a:t>Self Assessment Survey</a:t>
            </a:r>
          </a:p>
        </p:txBody>
      </p:sp>
      <p:sp>
        <p:nvSpPr>
          <p:cNvPr id="5" name="TextBox 4">
            <a:extLst>
              <a:ext uri="{FF2B5EF4-FFF2-40B4-BE49-F238E27FC236}">
                <a16:creationId xmlns:a16="http://schemas.microsoft.com/office/drawing/2014/main" id="{C1FC417C-6119-421E-8B0F-733620F716D8}"/>
              </a:ext>
            </a:extLst>
          </p:cNvPr>
          <p:cNvSpPr txBox="1"/>
          <p:nvPr/>
        </p:nvSpPr>
        <p:spPr>
          <a:xfrm>
            <a:off x="546264" y="1036112"/>
            <a:ext cx="11645735" cy="830997"/>
          </a:xfrm>
          <a:prstGeom prst="rect">
            <a:avLst/>
          </a:prstGeom>
          <a:noFill/>
        </p:spPr>
        <p:txBody>
          <a:bodyPr wrap="square" rtlCol="0">
            <a:spAutoFit/>
          </a:bodyPr>
          <a:lstStyle/>
          <a:p>
            <a:r>
              <a:rPr lang="en-US" sz="2400" u="sng" dirty="0"/>
              <a:t>Instructions</a:t>
            </a:r>
            <a:r>
              <a:rPr lang="en-US" sz="2400" dirty="0"/>
              <a:t>: Rate yourself from 1-10 with 1 being the statement does not describe you very well to 10 being it describes you to a tee:</a:t>
            </a:r>
          </a:p>
        </p:txBody>
      </p:sp>
      <p:sp>
        <p:nvSpPr>
          <p:cNvPr id="6" name="TextBox 5">
            <a:extLst>
              <a:ext uri="{FF2B5EF4-FFF2-40B4-BE49-F238E27FC236}">
                <a16:creationId xmlns:a16="http://schemas.microsoft.com/office/drawing/2014/main" id="{5C5CD238-0625-400F-80AB-D1855732C3B2}"/>
              </a:ext>
            </a:extLst>
          </p:cNvPr>
          <p:cNvSpPr txBox="1"/>
          <p:nvPr/>
        </p:nvSpPr>
        <p:spPr>
          <a:xfrm>
            <a:off x="1001486" y="2060828"/>
            <a:ext cx="10461968" cy="4170372"/>
          </a:xfrm>
          <a:prstGeom prst="rect">
            <a:avLst/>
          </a:prstGeom>
          <a:noFill/>
        </p:spPr>
        <p:txBody>
          <a:bodyPr wrap="square" rtlCol="0">
            <a:spAutoFit/>
          </a:bodyPr>
          <a:lstStyle/>
          <a:p>
            <a:pPr marL="457200" indent="-457200">
              <a:spcAft>
                <a:spcPts val="600"/>
              </a:spcAft>
              <a:buAutoNum type="arabicPeriod"/>
            </a:pPr>
            <a:r>
              <a:rPr lang="en-US" sz="2400" dirty="0"/>
              <a:t>When your well-made plans begin to unravel you get stressed out.</a:t>
            </a:r>
          </a:p>
          <a:p>
            <a:pPr marL="457200" indent="-457200">
              <a:spcAft>
                <a:spcPts val="600"/>
              </a:spcAft>
              <a:buAutoNum type="arabicPeriod"/>
            </a:pPr>
            <a:r>
              <a:rPr lang="en-US" sz="2400" dirty="0"/>
              <a:t>Uncertainty in your life causes you to experience fear.</a:t>
            </a:r>
          </a:p>
          <a:p>
            <a:pPr marL="457200" indent="-457200">
              <a:spcAft>
                <a:spcPts val="600"/>
              </a:spcAft>
              <a:buAutoNum type="arabicPeriod"/>
            </a:pPr>
            <a:r>
              <a:rPr lang="en-US" sz="2400" dirty="0"/>
              <a:t>You become anxious when others have power to dictate events in your life and they choose things you would not.</a:t>
            </a:r>
          </a:p>
          <a:p>
            <a:pPr marL="457200" indent="-457200">
              <a:spcAft>
                <a:spcPts val="600"/>
              </a:spcAft>
              <a:buAutoNum type="arabicPeriod"/>
            </a:pPr>
            <a:r>
              <a:rPr lang="en-US" sz="2400" dirty="0"/>
              <a:t>You wake up at night thinking about upcoming events/responsibilities and you can’t go back to sleep because of the worry that results.</a:t>
            </a:r>
          </a:p>
          <a:p>
            <a:pPr marL="457200" indent="-457200">
              <a:spcAft>
                <a:spcPts val="600"/>
              </a:spcAft>
              <a:buAutoNum type="arabicPeriod"/>
            </a:pPr>
            <a:r>
              <a:rPr lang="en-US" sz="2400" dirty="0"/>
              <a:t>You get nervous and doubt God’s working in your life when He is clearly pointing you in a direction you would rather not go.</a:t>
            </a:r>
          </a:p>
          <a:p>
            <a:pPr marL="457200" indent="-457200">
              <a:spcAft>
                <a:spcPts val="600"/>
              </a:spcAft>
              <a:buAutoNum type="arabicPeriod"/>
            </a:pPr>
            <a:r>
              <a:rPr lang="en-US" sz="2400" dirty="0"/>
              <a:t>Discomfort causes you stress.</a:t>
            </a:r>
          </a:p>
        </p:txBody>
      </p:sp>
    </p:spTree>
    <p:extLst>
      <p:ext uri="{BB962C8B-B14F-4D97-AF65-F5344CB8AC3E}">
        <p14:creationId xmlns:p14="http://schemas.microsoft.com/office/powerpoint/2010/main" val="123091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8DA378C4-1FB2-48DC-8DB8-9BB4700B6D01}"/>
              </a:ext>
            </a:extLst>
          </p:cNvPr>
          <p:cNvGraphicFramePr>
            <a:graphicFrameLocks noGrp="1"/>
          </p:cNvGraphicFramePr>
          <p:nvPr>
            <p:extLst>
              <p:ext uri="{D42A27DB-BD31-4B8C-83A1-F6EECF244321}">
                <p14:modId xmlns:p14="http://schemas.microsoft.com/office/powerpoint/2010/main" val="2697214999"/>
              </p:ext>
            </p:extLst>
          </p:nvPr>
        </p:nvGraphicFramePr>
        <p:xfrm>
          <a:off x="1" y="0"/>
          <a:ext cx="12192000" cy="6858000"/>
        </p:xfrm>
        <a:graphic>
          <a:graphicData uri="http://schemas.openxmlformats.org/drawingml/2006/table">
            <a:tbl>
              <a:tblPr firstRow="1" bandRow="1">
                <a:tableStyleId>{5C22544A-7EE6-4342-B048-85BDC9FD1C3A}</a:tableStyleId>
              </a:tblPr>
              <a:tblGrid>
                <a:gridCol w="2030680">
                  <a:extLst>
                    <a:ext uri="{9D8B030D-6E8A-4147-A177-3AD203B41FA5}">
                      <a16:colId xmlns:a16="http://schemas.microsoft.com/office/drawing/2014/main" val="827629857"/>
                    </a:ext>
                  </a:extLst>
                </a:gridCol>
                <a:gridCol w="10161320">
                  <a:extLst>
                    <a:ext uri="{9D8B030D-6E8A-4147-A177-3AD203B41FA5}">
                      <a16:colId xmlns:a16="http://schemas.microsoft.com/office/drawing/2014/main" val="1310835253"/>
                    </a:ext>
                  </a:extLst>
                </a:gridCol>
              </a:tblGrid>
              <a:tr h="605818">
                <a:tc>
                  <a:txBody>
                    <a:bodyPr/>
                    <a:lstStyle/>
                    <a:p>
                      <a:pPr algn="ctr"/>
                      <a:r>
                        <a:rPr lang="en-US" sz="3200" dirty="0"/>
                        <a:t>Score</a:t>
                      </a:r>
                    </a:p>
                  </a:txBody>
                  <a:tcPr/>
                </a:tc>
                <a:tc>
                  <a:txBody>
                    <a:bodyPr/>
                    <a:lstStyle/>
                    <a:p>
                      <a:r>
                        <a:rPr lang="en-US" sz="3200" dirty="0"/>
                        <a:t>Meaning</a:t>
                      </a:r>
                    </a:p>
                  </a:txBody>
                  <a:tcPr marL="457200"/>
                </a:tc>
                <a:extLst>
                  <a:ext uri="{0D108BD9-81ED-4DB2-BD59-A6C34878D82A}">
                    <a16:rowId xmlns:a16="http://schemas.microsoft.com/office/drawing/2014/main" val="1327947996"/>
                  </a:ext>
                </a:extLst>
              </a:tr>
              <a:tr h="2168846">
                <a:tc>
                  <a:txBody>
                    <a:bodyPr/>
                    <a:lstStyle/>
                    <a:p>
                      <a:pPr algn="ctr"/>
                      <a:r>
                        <a:rPr lang="en-US" sz="3200" dirty="0"/>
                        <a:t>0-20</a:t>
                      </a:r>
                    </a:p>
                  </a:txBody>
                  <a:tcPr anchor="ctr"/>
                </a:tc>
                <a:tc>
                  <a:txBody>
                    <a:bodyPr/>
                    <a:lstStyle/>
                    <a:p>
                      <a:pPr marL="0" indent="0" algn="l"/>
                      <a:r>
                        <a:rPr lang="en-US" sz="2400" dirty="0"/>
                        <a:t>You are doing well resting in God’s sovereign care. You may not need the content of this message as much as others but take good notes anyway because you probably know someone who does.</a:t>
                      </a:r>
                    </a:p>
                  </a:txBody>
                  <a:tcPr marL="457200" marR="457200" anchor="ctr"/>
                </a:tc>
                <a:extLst>
                  <a:ext uri="{0D108BD9-81ED-4DB2-BD59-A6C34878D82A}">
                    <a16:rowId xmlns:a16="http://schemas.microsoft.com/office/drawing/2014/main" val="2728907670"/>
                  </a:ext>
                </a:extLst>
              </a:tr>
              <a:tr h="1755734">
                <a:tc>
                  <a:txBody>
                    <a:bodyPr/>
                    <a:lstStyle/>
                    <a:p>
                      <a:pPr algn="ctr"/>
                      <a:r>
                        <a:rPr lang="en-US" sz="3200" dirty="0"/>
                        <a:t>21-40</a:t>
                      </a:r>
                    </a:p>
                  </a:txBody>
                  <a:tcPr anchor="ctr"/>
                </a:tc>
                <a:tc>
                  <a:txBody>
                    <a:bodyPr/>
                    <a:lstStyle/>
                    <a:p>
                      <a:r>
                        <a:rPr lang="en-US" sz="2400" dirty="0"/>
                        <a:t>You are making strides towards resting in God’s sovereign care. May this message encourage you to continue moving towards full rest in Him through all circumstances.</a:t>
                      </a:r>
                    </a:p>
                  </a:txBody>
                  <a:tcPr marL="457200" marR="457200" anchor="ctr"/>
                </a:tc>
                <a:extLst>
                  <a:ext uri="{0D108BD9-81ED-4DB2-BD59-A6C34878D82A}">
                    <a16:rowId xmlns:a16="http://schemas.microsoft.com/office/drawing/2014/main" val="1097329532"/>
                  </a:ext>
                </a:extLst>
              </a:tr>
              <a:tr h="2327602">
                <a:tc>
                  <a:txBody>
                    <a:bodyPr/>
                    <a:lstStyle/>
                    <a:p>
                      <a:pPr algn="ctr"/>
                      <a:r>
                        <a:rPr lang="en-US" sz="3200" dirty="0"/>
                        <a:t>41-60</a:t>
                      </a:r>
                    </a:p>
                  </a:txBody>
                  <a:tcPr anchor="ctr"/>
                </a:tc>
                <a:tc>
                  <a:txBody>
                    <a:bodyPr/>
                    <a:lstStyle/>
                    <a:p>
                      <a:r>
                        <a:rPr lang="en-US" sz="2400" dirty="0"/>
                        <a:t>You are not alone! Many people struggle with worry, anxiety, fear, doubt, and stress. This is not what God desires for us. Let’s see if we can learn something from Peter about that will help us experience relief from these human struggles.</a:t>
                      </a:r>
                    </a:p>
                  </a:txBody>
                  <a:tcPr marL="457200" marR="457200" anchor="ctr"/>
                </a:tc>
                <a:extLst>
                  <a:ext uri="{0D108BD9-81ED-4DB2-BD59-A6C34878D82A}">
                    <a16:rowId xmlns:a16="http://schemas.microsoft.com/office/drawing/2014/main" val="1254151317"/>
                  </a:ext>
                </a:extLst>
              </a:tr>
            </a:tbl>
          </a:graphicData>
        </a:graphic>
      </p:graphicFrame>
    </p:spTree>
    <p:extLst>
      <p:ext uri="{BB962C8B-B14F-4D97-AF65-F5344CB8AC3E}">
        <p14:creationId xmlns:p14="http://schemas.microsoft.com/office/powerpoint/2010/main" val="28601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0D6B4F-C59B-40E0-8C5E-A486BF5D0618}"/>
              </a:ext>
            </a:extLst>
          </p:cNvPr>
          <p:cNvSpPr/>
          <p:nvPr/>
        </p:nvSpPr>
        <p:spPr>
          <a:xfrm>
            <a:off x="337541" y="693529"/>
            <a:ext cx="3723820" cy="2462213"/>
          </a:xfrm>
          <a:prstGeom prst="rect">
            <a:avLst/>
          </a:prstGeom>
          <a:ln>
            <a:noFill/>
          </a:ln>
        </p:spPr>
        <p:txBody>
          <a:bodyPr wrap="square">
            <a:spAutoFit/>
          </a:bodyPr>
          <a:lstStyle/>
          <a:p>
            <a:r>
              <a:rPr lang="en-US" sz="2200" i="1" dirty="0"/>
              <a:t>Philippians 4:6</a:t>
            </a:r>
          </a:p>
          <a:p>
            <a:r>
              <a:rPr lang="en-US" sz="2200" dirty="0"/>
              <a:t>“</a:t>
            </a:r>
            <a:r>
              <a:rPr lang="en-US" sz="2200" b="1" dirty="0"/>
              <a:t>Be anxious for nothing</a:t>
            </a:r>
            <a:r>
              <a:rPr lang="en-US" sz="2200" dirty="0"/>
              <a:t>, but in everything by prayer and supplication, with thanksgiving, let your requests be made known to God”</a:t>
            </a:r>
          </a:p>
        </p:txBody>
      </p:sp>
      <p:sp>
        <p:nvSpPr>
          <p:cNvPr id="5" name="Rectangle 4">
            <a:extLst>
              <a:ext uri="{FF2B5EF4-FFF2-40B4-BE49-F238E27FC236}">
                <a16:creationId xmlns:a16="http://schemas.microsoft.com/office/drawing/2014/main" id="{6E4A69C3-51BC-4A8E-AA28-F1A256211058}"/>
              </a:ext>
            </a:extLst>
          </p:cNvPr>
          <p:cNvSpPr/>
          <p:nvPr/>
        </p:nvSpPr>
        <p:spPr>
          <a:xfrm>
            <a:off x="8798278" y="354975"/>
            <a:ext cx="3056181" cy="2800767"/>
          </a:xfrm>
          <a:prstGeom prst="rect">
            <a:avLst/>
          </a:prstGeom>
        </p:spPr>
        <p:txBody>
          <a:bodyPr wrap="square">
            <a:spAutoFit/>
          </a:bodyPr>
          <a:lstStyle/>
          <a:p>
            <a:r>
              <a:rPr lang="en-US" sz="2200" i="1" dirty="0"/>
              <a:t>Matthew 6:34</a:t>
            </a:r>
          </a:p>
          <a:p>
            <a:r>
              <a:rPr lang="en-US" sz="2200" dirty="0"/>
              <a:t>“Therefore </a:t>
            </a:r>
            <a:r>
              <a:rPr lang="en-US" sz="2200" b="1" dirty="0"/>
              <a:t>do not worry </a:t>
            </a:r>
            <a:r>
              <a:rPr lang="en-US" sz="2200" dirty="0"/>
              <a:t>about</a:t>
            </a:r>
            <a:r>
              <a:rPr lang="en-US" sz="2200" b="1" dirty="0"/>
              <a:t> </a:t>
            </a:r>
            <a:r>
              <a:rPr lang="en-US" sz="2200" dirty="0"/>
              <a:t>tomorrow, for tomorrow will worry about its own things. Sufficient for the day is its own trouble.”</a:t>
            </a:r>
          </a:p>
        </p:txBody>
      </p:sp>
      <p:sp>
        <p:nvSpPr>
          <p:cNvPr id="6" name="Rectangle 5">
            <a:extLst>
              <a:ext uri="{FF2B5EF4-FFF2-40B4-BE49-F238E27FC236}">
                <a16:creationId xmlns:a16="http://schemas.microsoft.com/office/drawing/2014/main" id="{3F6F9A19-CE05-446A-BC2E-A125D910E007}"/>
              </a:ext>
            </a:extLst>
          </p:cNvPr>
          <p:cNvSpPr/>
          <p:nvPr/>
        </p:nvSpPr>
        <p:spPr>
          <a:xfrm>
            <a:off x="858173" y="3597631"/>
            <a:ext cx="3512504" cy="2800767"/>
          </a:xfrm>
          <a:prstGeom prst="rect">
            <a:avLst/>
          </a:prstGeom>
        </p:spPr>
        <p:txBody>
          <a:bodyPr wrap="square">
            <a:spAutoFit/>
          </a:bodyPr>
          <a:lstStyle/>
          <a:p>
            <a:r>
              <a:rPr lang="en-US" sz="2200" i="1" dirty="0"/>
              <a:t>Isaiah 41:10</a:t>
            </a:r>
          </a:p>
          <a:p>
            <a:r>
              <a:rPr lang="en-US" sz="2200" dirty="0"/>
              <a:t>“</a:t>
            </a:r>
            <a:r>
              <a:rPr lang="en-US" sz="2200" b="1" dirty="0"/>
              <a:t>Fear not</a:t>
            </a:r>
            <a:r>
              <a:rPr lang="en-US" sz="2200" dirty="0"/>
              <a:t>, for I am with you; Be not dismayed, for I am your God. I will strengthen you, Yes, I will help you, I will uphold you with My righteous right hand.”</a:t>
            </a:r>
          </a:p>
        </p:txBody>
      </p:sp>
      <p:sp>
        <p:nvSpPr>
          <p:cNvPr id="7" name="Rectangle 6">
            <a:extLst>
              <a:ext uri="{FF2B5EF4-FFF2-40B4-BE49-F238E27FC236}">
                <a16:creationId xmlns:a16="http://schemas.microsoft.com/office/drawing/2014/main" id="{7CD107A5-017A-4881-9942-2CE7B7433561}"/>
              </a:ext>
            </a:extLst>
          </p:cNvPr>
          <p:cNvSpPr/>
          <p:nvPr/>
        </p:nvSpPr>
        <p:spPr>
          <a:xfrm>
            <a:off x="6831943" y="4379367"/>
            <a:ext cx="4357451" cy="2123658"/>
          </a:xfrm>
          <a:prstGeom prst="rect">
            <a:avLst/>
          </a:prstGeom>
        </p:spPr>
        <p:txBody>
          <a:bodyPr wrap="square">
            <a:spAutoFit/>
          </a:bodyPr>
          <a:lstStyle/>
          <a:p>
            <a:r>
              <a:rPr lang="en-US" sz="2200" i="1" dirty="0"/>
              <a:t>John 14:27</a:t>
            </a:r>
          </a:p>
          <a:p>
            <a:r>
              <a:rPr lang="en-US" sz="2200" dirty="0"/>
              <a:t>“Peace I leave with you, My peace I give to you; not as the world gives do I give to you. </a:t>
            </a:r>
            <a:r>
              <a:rPr lang="en-US" sz="2200" b="1" dirty="0"/>
              <a:t>Let not your heart be troubled</a:t>
            </a:r>
            <a:r>
              <a:rPr lang="en-US" sz="2200" dirty="0"/>
              <a:t>, neither let it be afraid.”</a:t>
            </a:r>
          </a:p>
        </p:txBody>
      </p:sp>
      <p:sp>
        <p:nvSpPr>
          <p:cNvPr id="8" name="Rectangle 7">
            <a:extLst>
              <a:ext uri="{FF2B5EF4-FFF2-40B4-BE49-F238E27FC236}">
                <a16:creationId xmlns:a16="http://schemas.microsoft.com/office/drawing/2014/main" id="{3C391D8A-ED46-4E8D-BAAD-E5D8121F7F20}"/>
              </a:ext>
            </a:extLst>
          </p:cNvPr>
          <p:cNvSpPr/>
          <p:nvPr/>
        </p:nvSpPr>
        <p:spPr>
          <a:xfrm>
            <a:off x="4857608" y="1346324"/>
            <a:ext cx="3144422" cy="2800767"/>
          </a:xfrm>
          <a:prstGeom prst="rect">
            <a:avLst/>
          </a:prstGeom>
        </p:spPr>
        <p:txBody>
          <a:bodyPr wrap="square">
            <a:spAutoFit/>
          </a:bodyPr>
          <a:lstStyle/>
          <a:p>
            <a:r>
              <a:rPr lang="en-US" sz="2200" i="1" dirty="0"/>
              <a:t>Psalms 27:1</a:t>
            </a:r>
          </a:p>
          <a:p>
            <a:r>
              <a:rPr lang="en-US" sz="2200" dirty="0"/>
              <a:t>“The LORD is my light and my salvation; </a:t>
            </a:r>
            <a:r>
              <a:rPr lang="en-US" sz="2200" b="1" dirty="0"/>
              <a:t>Whom shall I fear? </a:t>
            </a:r>
            <a:r>
              <a:rPr lang="en-US" sz="2200" dirty="0"/>
              <a:t>The LORD is the strength of my life; </a:t>
            </a:r>
            <a:r>
              <a:rPr lang="en-US" sz="2200" b="1" dirty="0"/>
              <a:t>Of whom shall I be afraid?</a:t>
            </a:r>
            <a:r>
              <a:rPr lang="en-US" sz="2200" dirty="0"/>
              <a:t>”</a:t>
            </a:r>
          </a:p>
        </p:txBody>
      </p:sp>
      <p:sp>
        <p:nvSpPr>
          <p:cNvPr id="9" name="TextBox 8">
            <a:extLst>
              <a:ext uri="{FF2B5EF4-FFF2-40B4-BE49-F238E27FC236}">
                <a16:creationId xmlns:a16="http://schemas.microsoft.com/office/drawing/2014/main" id="{E56140AC-5448-4807-8823-97C28D8B15E8}"/>
              </a:ext>
            </a:extLst>
          </p:cNvPr>
          <p:cNvSpPr txBox="1"/>
          <p:nvPr/>
        </p:nvSpPr>
        <p:spPr>
          <a:xfrm>
            <a:off x="722414" y="106875"/>
            <a:ext cx="8252565" cy="523220"/>
          </a:xfrm>
          <a:prstGeom prst="rect">
            <a:avLst/>
          </a:prstGeom>
          <a:noFill/>
        </p:spPr>
        <p:txBody>
          <a:bodyPr wrap="square" rtlCol="0">
            <a:spAutoFit/>
          </a:bodyPr>
          <a:lstStyle/>
          <a:p>
            <a:r>
              <a:rPr lang="en-US" sz="2800" b="1" dirty="0"/>
              <a:t>These verses help me but also haunt me....</a:t>
            </a:r>
          </a:p>
        </p:txBody>
      </p:sp>
    </p:spTree>
    <p:extLst>
      <p:ext uri="{BB962C8B-B14F-4D97-AF65-F5344CB8AC3E}">
        <p14:creationId xmlns:p14="http://schemas.microsoft.com/office/powerpoint/2010/main" val="37590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168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owerpoint background ancient jerusalem"/>
          <p:cNvPicPr>
            <a:picLocks noChangeAspect="1" noChangeArrowheads="1"/>
          </p:cNvPicPr>
          <p:nvPr/>
        </p:nvPicPr>
        <p:blipFill>
          <a:blip r:embed="rId3">
            <a:alphaModFix/>
            <a:extLst>
              <a:ext uri="{BEBA8EAE-BF5A-486C-A8C5-ECC9F3942E4B}">
                <a14:imgProps xmlns:a14="http://schemas.microsoft.com/office/drawing/2010/main">
                  <a14:imgLayer r:embed="rId4">
                    <a14:imgEffect>
                      <a14:brightnessContrast bright="-30000"/>
                    </a14:imgEffect>
                  </a14:imgLayer>
                </a14:imgProps>
              </a:ext>
              <a:ext uri="{28A0092B-C50C-407E-A947-70E740481C1C}">
                <a14:useLocalDpi xmlns:a14="http://schemas.microsoft.com/office/drawing/2010/main" val="0"/>
              </a:ext>
            </a:extLst>
          </a:blip>
          <a:srcRect/>
          <a:stretch>
            <a:fillRect/>
          </a:stretch>
        </p:blipFill>
        <p:spPr bwMode="auto">
          <a:xfrm>
            <a:off x="0" y="-12051"/>
            <a:ext cx="12192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86041" y="300266"/>
            <a:ext cx="10019918"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PETER, an apostle of JESUS CHRIST</a:t>
            </a:r>
            <a:endParaRPr kumimoji="0" lang="en-US" sz="1800" b="0" i="0" u="none" strike="noStrike" kern="1200" cap="none" spc="0" normalizeH="0" baseline="0" noProof="0" dirty="0">
              <a:ln>
                <a:noFill/>
              </a:ln>
              <a:solidFill>
                <a:prstClr val="black"/>
              </a:solidFill>
              <a:effectLst/>
              <a:uLnTx/>
              <a:uFillTx/>
              <a:latin typeface="Lucida Handwriting" panose="03010101010101010101" pitchFamily="66" charset="0"/>
              <a:ea typeface="+mn-ea"/>
              <a:cs typeface="+mn-cs"/>
            </a:endParaRPr>
          </a:p>
        </p:txBody>
      </p:sp>
      <p:pic>
        <p:nvPicPr>
          <p:cNvPr id="8" name="Picture 2" descr="https://www.churchofjesuschrist.org/bc/content/ldsorg/church/news/2015/07/06/Peter%20580.jpg"/>
          <p:cNvPicPr>
            <a:picLocks noChangeAspect="1" noChangeArrowheads="1"/>
          </p:cNvPicPr>
          <p:nvPr/>
        </p:nvPicPr>
        <p:blipFill rotWithShape="1">
          <a:blip r:embed="rId5">
            <a:extLst>
              <a:ext uri="{28A0092B-C50C-407E-A947-70E740481C1C}">
                <a14:useLocalDpi xmlns:a14="http://schemas.microsoft.com/office/drawing/2010/main" val="0"/>
              </a:ext>
            </a:extLst>
          </a:blip>
          <a:srcRect l="38569" r="19846" b="17775"/>
          <a:stretch/>
        </p:blipFill>
        <p:spPr bwMode="auto">
          <a:xfrm>
            <a:off x="1086041" y="1108576"/>
            <a:ext cx="3512390" cy="35801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086041" y="5679771"/>
            <a:ext cx="641916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white"/>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Acts 12</a:t>
            </a:r>
            <a:r>
              <a:rPr kumimoji="0" lang="en-US" sz="3600" i="0" u="none" strike="noStrike" kern="1200" cap="none" spc="0" normalizeH="0" noProof="0" dirty="0">
                <a:ln>
                  <a:noFill/>
                </a:ln>
                <a:solidFill>
                  <a:prstClr val="white"/>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 </a:t>
            </a:r>
            <a:r>
              <a:rPr lang="en-US" sz="3600" dirty="0">
                <a:solidFill>
                  <a:prstClr val="white"/>
                </a:solidFill>
                <a:latin typeface="Century Gothic" panose="020B0502020202020204" pitchFamily="34" charset="0"/>
                <a:cs typeface="Times New Roman" panose="02020603050405020304" pitchFamily="18" charset="0"/>
              </a:rPr>
              <a:t>Freed From Prison</a:t>
            </a:r>
            <a:endParaRPr kumimoji="0" lang="en-US" sz="3600" i="0" u="none" strike="noStrike" kern="1200" cap="none" spc="0" normalizeH="0" baseline="0" noProof="0" dirty="0">
              <a:ln>
                <a:noFill/>
              </a:ln>
              <a:solidFill>
                <a:prstClr val="black"/>
              </a:solidFill>
              <a:effectLst/>
              <a:uLnTx/>
              <a:uFillTx/>
              <a:latin typeface="Century Gothic" panose="020B0502020202020204" pitchFamily="34" charset="0"/>
            </a:endParaRPr>
          </a:p>
        </p:txBody>
      </p:sp>
      <p:pic>
        <p:nvPicPr>
          <p:cNvPr id="2" name="Picture 1">
            <a:extLst>
              <a:ext uri="{FF2B5EF4-FFF2-40B4-BE49-F238E27FC236}">
                <a16:creationId xmlns:a16="http://schemas.microsoft.com/office/drawing/2014/main" id="{104EEF94-32D1-4839-9481-D85F65A45276}"/>
              </a:ext>
            </a:extLst>
          </p:cNvPr>
          <p:cNvPicPr>
            <a:picLocks noChangeAspect="1"/>
          </p:cNvPicPr>
          <p:nvPr/>
        </p:nvPicPr>
        <p:blipFill rotWithShape="1">
          <a:blip r:embed="rId6"/>
          <a:srcRect l="42954" r="15065"/>
          <a:stretch/>
        </p:blipFill>
        <p:spPr>
          <a:xfrm>
            <a:off x="4789851" y="2143214"/>
            <a:ext cx="3265243" cy="3536557"/>
          </a:xfrm>
          <a:prstGeom prst="rect">
            <a:avLst/>
          </a:prstGeom>
          <a:effectLst>
            <a:softEdge rad="112522"/>
          </a:effectLst>
        </p:spPr>
      </p:pic>
      <p:sp>
        <p:nvSpPr>
          <p:cNvPr id="3" name="Rectangle 2">
            <a:extLst>
              <a:ext uri="{FF2B5EF4-FFF2-40B4-BE49-F238E27FC236}">
                <a16:creationId xmlns:a16="http://schemas.microsoft.com/office/drawing/2014/main" id="{4012EE21-C8B0-47FE-A042-349FCCC0F82B}"/>
              </a:ext>
            </a:extLst>
          </p:cNvPr>
          <p:cNvSpPr/>
          <p:nvPr/>
        </p:nvSpPr>
        <p:spPr>
          <a:xfrm>
            <a:off x="8079178" y="2298328"/>
            <a:ext cx="3477099" cy="2246769"/>
          </a:xfrm>
          <a:prstGeom prst="rect">
            <a:avLst/>
          </a:prstGeom>
        </p:spPr>
        <p:txBody>
          <a:bodyPr wrap="square">
            <a:spAutoFit/>
          </a:bodyPr>
          <a:lstStyle/>
          <a:p>
            <a:pPr algn="ctr"/>
            <a:r>
              <a:rPr lang="en-US" sz="2800" dirty="0">
                <a:solidFill>
                  <a:schemeClr val="bg1"/>
                </a:solidFill>
                <a:latin typeface="Century Gothic" panose="020B0502020202020204" pitchFamily="34" charset="0"/>
              </a:rPr>
              <a:t>How can we live in </a:t>
            </a:r>
            <a:r>
              <a:rPr lang="en-US" sz="2800" b="1" dirty="0">
                <a:solidFill>
                  <a:schemeClr val="bg1"/>
                </a:solidFill>
                <a:latin typeface="Century Gothic" panose="020B0502020202020204" pitchFamily="34" charset="0"/>
              </a:rPr>
              <a:t>perfect peace </a:t>
            </a:r>
            <a:r>
              <a:rPr lang="en-US" sz="2800" dirty="0">
                <a:solidFill>
                  <a:schemeClr val="bg1"/>
                </a:solidFill>
                <a:latin typeface="Century Gothic" panose="020B0502020202020204" pitchFamily="34" charset="0"/>
              </a:rPr>
              <a:t>regardless of the circumstances swirling around us?</a:t>
            </a:r>
          </a:p>
        </p:txBody>
      </p:sp>
      <p:sp>
        <p:nvSpPr>
          <p:cNvPr id="9" name="Rectangle 8">
            <a:extLst>
              <a:ext uri="{FF2B5EF4-FFF2-40B4-BE49-F238E27FC236}">
                <a16:creationId xmlns:a16="http://schemas.microsoft.com/office/drawing/2014/main" id="{28D63FB3-36AF-4C48-8C18-6584BAFB2495}"/>
              </a:ext>
            </a:extLst>
          </p:cNvPr>
          <p:cNvSpPr/>
          <p:nvPr/>
        </p:nvSpPr>
        <p:spPr>
          <a:xfrm>
            <a:off x="985855" y="1914971"/>
            <a:ext cx="6151343" cy="2862322"/>
          </a:xfrm>
          <a:prstGeom prst="rect">
            <a:avLst/>
          </a:prstGeom>
        </p:spPr>
        <p:txBody>
          <a:bodyPr wrap="square">
            <a:spAutoFit/>
          </a:bodyPr>
          <a:lstStyle/>
          <a:p>
            <a:pPr algn="ctr"/>
            <a:r>
              <a:rPr lang="en-US" sz="3600" dirty="0">
                <a:solidFill>
                  <a:schemeClr val="bg1"/>
                </a:solidFill>
                <a:latin typeface="Century Gothic" panose="020B0502020202020204" pitchFamily="34" charset="0"/>
              </a:rPr>
              <a:t>“You will keep him in </a:t>
            </a:r>
            <a:r>
              <a:rPr lang="en-US" sz="3600" b="1" dirty="0">
                <a:solidFill>
                  <a:schemeClr val="bg1"/>
                </a:solidFill>
                <a:latin typeface="Century Gothic" panose="020B0502020202020204" pitchFamily="34" charset="0"/>
              </a:rPr>
              <a:t>perfect peace</a:t>
            </a:r>
            <a:r>
              <a:rPr lang="en-US" sz="3600" dirty="0">
                <a:solidFill>
                  <a:schemeClr val="bg1"/>
                </a:solidFill>
                <a:latin typeface="Century Gothic" panose="020B0502020202020204" pitchFamily="34" charset="0"/>
              </a:rPr>
              <a:t>, whose mind is stayed on You, because he trusts in You.”</a:t>
            </a:r>
          </a:p>
          <a:p>
            <a:pPr algn="ctr"/>
            <a:r>
              <a:rPr lang="en-US" sz="3600" dirty="0">
                <a:solidFill>
                  <a:schemeClr val="bg1"/>
                </a:solidFill>
                <a:latin typeface="Century Gothic" panose="020B0502020202020204" pitchFamily="34" charset="0"/>
              </a:rPr>
              <a:t>Isaiah 26:3</a:t>
            </a:r>
          </a:p>
        </p:txBody>
      </p:sp>
    </p:spTree>
    <p:extLst>
      <p:ext uri="{BB962C8B-B14F-4D97-AF65-F5344CB8AC3E}">
        <p14:creationId xmlns:p14="http://schemas.microsoft.com/office/powerpoint/2010/main" val="282006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203877"/>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936</TotalTime>
  <Words>2222</Words>
  <Application>Microsoft Office PowerPoint</Application>
  <PresentationFormat>Widescreen</PresentationFormat>
  <Paragraphs>122</Paragraphs>
  <Slides>38</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Arial</vt:lpstr>
      <vt:lpstr>Book Antiqua</vt:lpstr>
      <vt:lpstr>Calibri</vt:lpstr>
      <vt:lpstr>Calibri Light</vt:lpstr>
      <vt:lpstr>Century Gothic</vt:lpstr>
      <vt:lpstr>Lucida Handwriting</vt:lpstr>
      <vt:lpstr>Wingdings 3</vt:lpstr>
      <vt:lpstr>Slice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and Beth Dunkerton</dc:creator>
  <cp:lastModifiedBy>FRBC Sound Booth</cp:lastModifiedBy>
  <cp:revision>69</cp:revision>
  <dcterms:created xsi:type="dcterms:W3CDTF">2019-10-22T22:52:32Z</dcterms:created>
  <dcterms:modified xsi:type="dcterms:W3CDTF">2019-11-10T15:58:32Z</dcterms:modified>
</cp:coreProperties>
</file>