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7" r:id="rId3"/>
    <p:sldId id="279" r:id="rId4"/>
    <p:sldId id="280" r:id="rId5"/>
    <p:sldId id="281" r:id="rId6"/>
    <p:sldId id="266" r:id="rId7"/>
    <p:sldId id="268" r:id="rId8"/>
    <p:sldId id="273" r:id="rId9"/>
    <p:sldId id="274" r:id="rId10"/>
    <p:sldId id="282" r:id="rId11"/>
    <p:sldId id="283" r:id="rId12"/>
    <p:sldId id="284" r:id="rId13"/>
    <p:sldId id="285" r:id="rId14"/>
    <p:sldId id="275" r:id="rId15"/>
    <p:sldId id="276" r:id="rId16"/>
    <p:sldId id="270" r:id="rId17"/>
    <p:sldId id="271"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7"/>
    <a:srgbClr val="977B62"/>
    <a:srgbClr val="2B2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20" y="6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B3D37A-8D96-46C5-8356-EC20EC455B61}"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20707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58180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102241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D37A-8D96-46C5-8356-EC20EC455B61}"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209541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3D37A-8D96-46C5-8356-EC20EC455B61}"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260009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B3D37A-8D96-46C5-8356-EC20EC455B61}"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253656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3D37A-8D96-46C5-8356-EC20EC455B61}"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4328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B3D37A-8D96-46C5-8356-EC20EC455B61}"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04980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3D37A-8D96-46C5-8356-EC20EC455B61}"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159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08630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3D37A-8D96-46C5-8356-EC20EC455B61}"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50DF-E931-4094-9773-231ACA715A21}" type="slidenum">
              <a:rPr lang="en-US" smtClean="0"/>
              <a:t>‹#›</a:t>
            </a:fld>
            <a:endParaRPr lang="en-US"/>
          </a:p>
        </p:txBody>
      </p:sp>
    </p:spTree>
    <p:extLst>
      <p:ext uri="{BB962C8B-B14F-4D97-AF65-F5344CB8AC3E}">
        <p14:creationId xmlns:p14="http://schemas.microsoft.com/office/powerpoint/2010/main" val="309800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3D37A-8D96-46C5-8356-EC20EC455B61}" type="datetimeFigureOut">
              <a:rPr lang="en-US" smtClean="0"/>
              <a:t>10/27/2019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550DF-E931-4094-9773-231ACA715A21}" type="slidenum">
              <a:rPr lang="en-US" smtClean="0"/>
              <a:t>‹#›</a:t>
            </a:fld>
            <a:endParaRPr lang="en-US"/>
          </a:p>
        </p:txBody>
      </p:sp>
    </p:spTree>
    <p:extLst>
      <p:ext uri="{BB962C8B-B14F-4D97-AF65-F5344CB8AC3E}">
        <p14:creationId xmlns:p14="http://schemas.microsoft.com/office/powerpoint/2010/main" val="3620689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werpoint background ancient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826" y="267239"/>
            <a:ext cx="12068174" cy="1569660"/>
          </a:xfrm>
          <a:prstGeom prst="rect">
            <a:avLst/>
          </a:prstGeom>
          <a:noFill/>
        </p:spPr>
        <p:txBody>
          <a:bodyPr wrap="square">
            <a:spAutoFit/>
          </a:bodyPr>
          <a:lstStyle/>
          <a:p>
            <a:pPr algn="ctr"/>
            <a:r>
              <a:rPr lang="en-US" sz="4800" dirty="0">
                <a:solidFill>
                  <a:schemeClr val="bg1"/>
                </a:solidFill>
                <a:effectLst/>
                <a:latin typeface="Lucida Handwriting" panose="03010101010101010101" pitchFamily="66" charset="0"/>
                <a:ea typeface="Times New Roman" panose="02020603050405020304" pitchFamily="18" charset="0"/>
                <a:cs typeface="Times New Roman" panose="02020603050405020304" pitchFamily="18" charset="0"/>
              </a:rPr>
              <a:t>PETER, an apostle of JESUS CHRIST	</a:t>
            </a:r>
            <a:r>
              <a:rPr lang="en-US" sz="1100" dirty="0">
                <a:effectLst/>
                <a:latin typeface="Lucida Handwriting" panose="03010101010101010101" pitchFamily="66" charset="0"/>
                <a:ea typeface="Times New Roman" panose="02020603050405020304" pitchFamily="18" charset="0"/>
                <a:cs typeface="Times New Roman" panose="02020603050405020304" pitchFamily="18" charset="0"/>
              </a:rPr>
              <a:t>	</a:t>
            </a:r>
            <a:endParaRPr lang="en-US" dirty="0">
              <a:latin typeface="Lucida Handwriting" panose="03010101010101010101" pitchFamily="66" charset="0"/>
            </a:endParaRPr>
          </a:p>
        </p:txBody>
      </p:sp>
      <p:pic>
        <p:nvPicPr>
          <p:cNvPr id="8" name="Picture 2" descr="https://www.churchofjesuschrist.org/bc/content/ldsorg/church/news/2015/07/06/Peter%205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133" y="1048638"/>
            <a:ext cx="7967843" cy="410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23873" y="2844800"/>
            <a:ext cx="4184831" cy="36740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700629" y="5411698"/>
            <a:ext cx="7196201" cy="1384995"/>
          </a:xfrm>
          <a:prstGeom prst="rect">
            <a:avLst/>
          </a:prstGeom>
        </p:spPr>
        <p:txBody>
          <a:bodyPr wrap="none">
            <a:spAutoFit/>
          </a:bodyPr>
          <a:lstStyle/>
          <a:p>
            <a:pPr algn="ctr"/>
            <a:r>
              <a:rPr lang="en-US" sz="2800" b="1" dirty="0">
                <a:solidFill>
                  <a:schemeClr val="bg1"/>
                </a:solidFill>
                <a:latin typeface="Lucida Handwriting" panose="03010101010101010101" pitchFamily="66" charset="0"/>
                <a:ea typeface="Times New Roman" panose="02020603050405020304" pitchFamily="18" charset="0"/>
                <a:cs typeface="Times New Roman" panose="02020603050405020304" pitchFamily="18" charset="0"/>
              </a:rPr>
              <a:t>Above All Love One Another Dearly</a:t>
            </a:r>
          </a:p>
          <a:p>
            <a:pPr algn="ctr"/>
            <a:r>
              <a:rPr lang="en-US" sz="2800" b="1" dirty="0">
                <a:solidFill>
                  <a:schemeClr val="bg1"/>
                </a:solidFill>
                <a:latin typeface="Lucida Handwriting" panose="03010101010101010101" pitchFamily="66" charset="0"/>
                <a:cs typeface="Times New Roman" panose="02020603050405020304" pitchFamily="18" charset="0"/>
              </a:rPr>
              <a:t>Acts 9</a:t>
            </a:r>
          </a:p>
          <a:p>
            <a:pPr algn="ctr"/>
            <a:r>
              <a:rPr lang="en-US" sz="2800" b="1" dirty="0">
                <a:solidFill>
                  <a:schemeClr val="bg1"/>
                </a:solidFill>
                <a:latin typeface="Lucida Handwriting" panose="03010101010101010101" pitchFamily="66" charset="0"/>
                <a:cs typeface="Times New Roman" panose="02020603050405020304" pitchFamily="18" charset="0"/>
              </a:rPr>
              <a:t>1 Peter 4:8-11</a:t>
            </a:r>
            <a:endParaRPr lang="en-US" sz="2800" b="1" dirty="0"/>
          </a:p>
        </p:txBody>
      </p:sp>
    </p:spTree>
    <p:extLst>
      <p:ext uri="{BB962C8B-B14F-4D97-AF65-F5344CB8AC3E}">
        <p14:creationId xmlns:p14="http://schemas.microsoft.com/office/powerpoint/2010/main" val="282006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0" indent="0">
              <a:buNone/>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DCA78EDC-E793-48FF-9EFB-6B29B819238D}"/>
              </a:ext>
            </a:extLst>
          </p:cNvPr>
          <p:cNvSpPr/>
          <p:nvPr/>
        </p:nvSpPr>
        <p:spPr>
          <a:xfrm>
            <a:off x="1156760" y="3252728"/>
            <a:ext cx="9885803" cy="3046988"/>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Peter 4:8–11 Above all, keep loving one another earnestly, since love covers a multitude of sins. [9] Show hospitality to one another without grumbling. [10] 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a:t>
            </a:r>
          </a:p>
        </p:txBody>
      </p:sp>
    </p:spTree>
    <p:extLst>
      <p:ext uri="{BB962C8B-B14F-4D97-AF65-F5344CB8AC3E}">
        <p14:creationId xmlns:p14="http://schemas.microsoft.com/office/powerpoint/2010/main" val="410871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0" indent="0">
              <a:buNone/>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DCA78EDC-E793-48FF-9EFB-6B29B819238D}"/>
              </a:ext>
            </a:extLst>
          </p:cNvPr>
          <p:cNvSpPr/>
          <p:nvPr/>
        </p:nvSpPr>
        <p:spPr>
          <a:xfrm>
            <a:off x="1156760" y="3252728"/>
            <a:ext cx="9885803" cy="3046988"/>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Peter 4:8–11 Above all, keep loving one another earnestly, since love covers a multitude of sins. [9] Show hospitality to one another without grumbling. [10] As each has received a gift, </a:t>
            </a:r>
            <a:r>
              <a:rPr lang="en-US" sz="2400" u="sng" dirty="0">
                <a:solidFill>
                  <a:srgbClr val="FFFF00"/>
                </a:solidFill>
                <a:latin typeface="Tahoma" panose="020B0604030504040204" pitchFamily="34" charset="0"/>
                <a:ea typeface="Tahoma" panose="020B0604030504040204" pitchFamily="34" charset="0"/>
                <a:cs typeface="Tahoma" panose="020B0604030504040204" pitchFamily="34" charset="0"/>
              </a:rPr>
              <a:t>use it to serve one another</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a:t>
            </a:r>
          </a:p>
        </p:txBody>
      </p:sp>
    </p:spTree>
    <p:extLst>
      <p:ext uri="{BB962C8B-B14F-4D97-AF65-F5344CB8AC3E}">
        <p14:creationId xmlns:p14="http://schemas.microsoft.com/office/powerpoint/2010/main" val="218168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0" indent="0">
              <a:buNone/>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DCA78EDC-E793-48FF-9EFB-6B29B819238D}"/>
              </a:ext>
            </a:extLst>
          </p:cNvPr>
          <p:cNvSpPr/>
          <p:nvPr/>
        </p:nvSpPr>
        <p:spPr>
          <a:xfrm>
            <a:off x="1156760" y="3252728"/>
            <a:ext cx="9885803" cy="3046988"/>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1 Peter 4:8–11 Above all, keep loving one another earnestly, since love covers a multitude of sins. [9] </a:t>
            </a:r>
            <a:r>
              <a:rPr lang="en-US" sz="2400" u="sng" dirty="0">
                <a:solidFill>
                  <a:srgbClr val="FFFF00"/>
                </a:solidFill>
                <a:latin typeface="Tahoma" panose="020B0604030504040204" pitchFamily="34" charset="0"/>
                <a:ea typeface="Tahoma" panose="020B0604030504040204" pitchFamily="34" charset="0"/>
                <a:cs typeface="Tahoma" panose="020B0604030504040204" pitchFamily="34" charset="0"/>
              </a:rPr>
              <a:t>Show hospitality to one another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without grumbling. [10] As each has received a gift, </a:t>
            </a:r>
            <a:r>
              <a:rPr lang="en-US" sz="2400" u="sng" dirty="0">
                <a:solidFill>
                  <a:srgbClr val="FFFF00"/>
                </a:solidFill>
                <a:latin typeface="Tahoma" panose="020B0604030504040204" pitchFamily="34" charset="0"/>
                <a:ea typeface="Tahoma" panose="020B0604030504040204" pitchFamily="34" charset="0"/>
                <a:cs typeface="Tahoma" panose="020B0604030504040204" pitchFamily="34" charset="0"/>
              </a:rPr>
              <a:t>use it to serve one another</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a:t>
            </a:r>
          </a:p>
        </p:txBody>
      </p:sp>
    </p:spTree>
    <p:extLst>
      <p:ext uri="{BB962C8B-B14F-4D97-AF65-F5344CB8AC3E}">
        <p14:creationId xmlns:p14="http://schemas.microsoft.com/office/powerpoint/2010/main" val="391925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5FD01-0AC0-44F7-AE95-12A1BBA2D807}"/>
              </a:ext>
            </a:extLst>
          </p:cNvPr>
          <p:cNvSpPr/>
          <p:nvPr/>
        </p:nvSpPr>
        <p:spPr>
          <a:xfrm>
            <a:off x="1252249" y="1104068"/>
            <a:ext cx="9588346" cy="972895"/>
          </a:xfrm>
          <a:prstGeom prst="rect">
            <a:avLst/>
          </a:prstGeom>
        </p:spPr>
        <p:txBody>
          <a:bodyPr wrap="square">
            <a:spAutoFit/>
          </a:bodyPr>
          <a:lstStyle/>
          <a:p>
            <a:pPr>
              <a:lnSpc>
                <a:spcPct val="107000"/>
              </a:lnSpc>
              <a:spcAft>
                <a:spcPts val="800"/>
              </a:spcAft>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Micah 4:4 “but they shall sit every man under his vine and under his fig tree, and no one shall make them afraid”</a:t>
            </a:r>
            <a:endParaRPr lang="en-US" sz="2800"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B344D283-C29A-4396-8937-E2206B811137}"/>
              </a:ext>
            </a:extLst>
          </p:cNvPr>
          <p:cNvSpPr/>
          <p:nvPr/>
        </p:nvSpPr>
        <p:spPr>
          <a:xfrm>
            <a:off x="1250411" y="2798828"/>
            <a:ext cx="9588346" cy="1433919"/>
          </a:xfrm>
          <a:prstGeom prst="rect">
            <a:avLst/>
          </a:prstGeom>
        </p:spPr>
        <p:txBody>
          <a:bodyPr wrap="square">
            <a:spAutoFit/>
          </a:bodyPr>
          <a:lstStyle/>
          <a:p>
            <a:pPr>
              <a:lnSpc>
                <a:spcPct val="107000"/>
              </a:lnSpc>
              <a:spcAft>
                <a:spcPts val="800"/>
              </a:spcAft>
            </a:pP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Zech</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3:10 In that day, declares the LORD, every one of you will invite his neighbor to come under his vine and under his fig tree.”</a:t>
            </a:r>
            <a:endParaRPr lang="en-US" sz="2800"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533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like you</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4799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like you</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your enemies</a:t>
            </a:r>
          </a:p>
        </p:txBody>
      </p:sp>
    </p:spTree>
    <p:extLst>
      <p:ext uri="{BB962C8B-B14F-4D97-AF65-F5344CB8AC3E}">
        <p14:creationId xmlns:p14="http://schemas.microsoft.com/office/powerpoint/2010/main" val="60568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5FD01-0AC0-44F7-AE95-12A1BBA2D807}"/>
              </a:ext>
            </a:extLst>
          </p:cNvPr>
          <p:cNvSpPr/>
          <p:nvPr/>
        </p:nvSpPr>
        <p:spPr>
          <a:xfrm>
            <a:off x="1252249" y="1104068"/>
            <a:ext cx="9588346" cy="2840521"/>
          </a:xfrm>
          <a:prstGeom prst="rect">
            <a:avLst/>
          </a:prstGeom>
        </p:spPr>
        <p:txBody>
          <a:bodyPr wrap="square">
            <a:spAutoFit/>
          </a:bodyPr>
          <a:lstStyle/>
          <a:p>
            <a:pPr>
              <a:lnSpc>
                <a:spcPct val="107000"/>
              </a:lnSpc>
              <a:spcAft>
                <a:spcPts val="800"/>
              </a:spcAft>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Luke 6:32 “If you love those who love you, what benefit is that to you? For even sinners love those who love them. </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Luke 6:35 But love your enemies, and do good, and lend, expecting nothing in return, and your reward will be great, and you will be sons of the Most High, </a:t>
            </a:r>
            <a:r>
              <a:rPr lang="en-US" sz="2800" i="1" u="sng" dirty="0">
                <a:solidFill>
                  <a:schemeClr val="bg1"/>
                </a:solidFill>
                <a:latin typeface="Tahoma" panose="020B0604030504040204" pitchFamily="34" charset="0"/>
                <a:ea typeface="Tahoma" panose="020B0604030504040204" pitchFamily="34" charset="0"/>
                <a:cs typeface="Tahoma" panose="020B0604030504040204" pitchFamily="34" charset="0"/>
              </a:rPr>
              <a:t>for he is kind to the ungrateful and the evil.</a:t>
            </a:r>
          </a:p>
        </p:txBody>
      </p:sp>
    </p:spTree>
    <p:extLst>
      <p:ext uri="{BB962C8B-B14F-4D97-AF65-F5344CB8AC3E}">
        <p14:creationId xmlns:p14="http://schemas.microsoft.com/office/powerpoint/2010/main" val="69261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54CC0-B786-40E7-AABC-958779136F63}"/>
              </a:ext>
            </a:extLst>
          </p:cNvPr>
          <p:cNvSpPr/>
          <p:nvPr/>
        </p:nvSpPr>
        <p:spPr>
          <a:xfrm>
            <a:off x="1222872" y="768029"/>
            <a:ext cx="9397388" cy="4987327"/>
          </a:xfrm>
          <a:prstGeom prst="rect">
            <a:avLst/>
          </a:prstGeom>
        </p:spPr>
        <p:txBody>
          <a:bodyPr wrap="square">
            <a:spAutoFit/>
          </a:bodyPr>
          <a:lstStyle/>
          <a:p>
            <a:pPr marR="0">
              <a:lnSpc>
                <a:spcPct val="107000"/>
              </a:lnSpc>
              <a:spcBef>
                <a:spcPts val="0"/>
              </a:spcBef>
              <a:spcAft>
                <a:spcPts val="800"/>
              </a:spcAft>
            </a:pPr>
            <a:r>
              <a:rPr lang="en-US" sz="2400" b="1" i="1" u="sng" dirty="0">
                <a:solidFill>
                  <a:schemeClr val="bg1"/>
                </a:solidFill>
                <a:latin typeface="Tahoma" panose="020B0604030504040204" pitchFamily="34" charset="0"/>
                <a:ea typeface="Tahoma" panose="020B0604030504040204" pitchFamily="34" charset="0"/>
                <a:cs typeface="Tahoma" panose="020B0604030504040204" pitchFamily="34" charset="0"/>
              </a:rPr>
              <a:t>East Asia Persecution &amp; the "New Normal“ </a:t>
            </a:r>
            <a:r>
              <a:rPr lang="en-US" i="1" u="sng" dirty="0">
                <a:solidFill>
                  <a:schemeClr val="bg1"/>
                </a:solidFill>
                <a:latin typeface="Tahoma" panose="020B0604030504040204" pitchFamily="34" charset="0"/>
                <a:ea typeface="Tahoma" panose="020B0604030504040204" pitchFamily="34" charset="0"/>
                <a:cs typeface="Tahoma" panose="020B0604030504040204" pitchFamily="34" charset="0"/>
              </a:rPr>
              <a:t>(June 2019)</a:t>
            </a:r>
            <a:endParaRPr lang="en-US" sz="2400" i="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R="0">
              <a:lnSpc>
                <a:spcPct val="107000"/>
              </a:lnSpc>
              <a:spcBef>
                <a:spcPts val="600"/>
              </a:spcBef>
              <a:spcAft>
                <a:spcPts val="800"/>
              </a:spcAft>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 December, we wrote about the start of the biggest persecution crackdown we've seen here with arrests, interrogations, beatings, seizing of church and small group meeting places, heavily monitoring believers, landlords kicking tenants out, families separated, missing people, deportations and more... so we prayed for our brothers and sisters just cities away from us.”</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“And now - starting a few weeks ago, the persecution suddenly came to us very personally. Even </a:t>
            </a: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though #@!$%*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was interrogated and threatened before as a student for his faith - now as a family with different citizenships/passports and kids to think about, it's a different story with different worries, fears and risks.”</a:t>
            </a:r>
          </a:p>
        </p:txBody>
      </p:sp>
    </p:spTree>
    <p:extLst>
      <p:ext uri="{BB962C8B-B14F-4D97-AF65-F5344CB8AC3E}">
        <p14:creationId xmlns:p14="http://schemas.microsoft.com/office/powerpoint/2010/main" val="144715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54CC0-B786-40E7-AABC-958779136F63}"/>
              </a:ext>
            </a:extLst>
          </p:cNvPr>
          <p:cNvSpPr/>
          <p:nvPr/>
        </p:nvSpPr>
        <p:spPr>
          <a:xfrm>
            <a:off x="1222872" y="768029"/>
            <a:ext cx="9397388" cy="3477875"/>
          </a:xfrm>
          <a:prstGeom prst="rect">
            <a:avLst/>
          </a:prstGeom>
        </p:spPr>
        <p:txBody>
          <a:bodyPr wrap="square">
            <a:sp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Acts 9:10–11 Now there was a disciple at Damascus named Ananias. The Lord said to him in a vision, “Ananias.” And he said, “Here I am, Lord.”  And the Lord said to him, “Rise and go to the street called Straight, and at the house of Judas look for a man of Tarsus named Saul, for behold, he is praying</a:t>
            </a:r>
          </a:p>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Acts 9:13–15 But Ananias answered, “Lord, I have heard from many about this man, how much evil he has done to your saints at Jerusalem. And here he has authority from the chief priests to bind all who call on your name.”  But the Lord said to him, “Go, for he is a chosen instrument of mine…”</a:t>
            </a:r>
          </a:p>
          <a:p>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Acts 9:17 So Ananias departed and entered the house. </a:t>
            </a:r>
          </a:p>
        </p:txBody>
      </p:sp>
    </p:spTree>
    <p:extLst>
      <p:ext uri="{BB962C8B-B14F-4D97-AF65-F5344CB8AC3E}">
        <p14:creationId xmlns:p14="http://schemas.microsoft.com/office/powerpoint/2010/main" val="272100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2050" name="Picture 2" descr="Image result for joppa jerusalem ancient map">
            <a:extLst>
              <a:ext uri="{FF2B5EF4-FFF2-40B4-BE49-F238E27FC236}">
                <a16:creationId xmlns:a16="http://schemas.microsoft.com/office/drawing/2014/main" id="{F0B06A81-F42E-47F2-91DA-B7B7AEBCB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34" y="479547"/>
            <a:ext cx="4416616" cy="5898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offa jerusalem modern map">
            <a:extLst>
              <a:ext uri="{FF2B5EF4-FFF2-40B4-BE49-F238E27FC236}">
                <a16:creationId xmlns:a16="http://schemas.microsoft.com/office/drawing/2014/main" id="{93D677C6-5F45-4319-BD76-419006693E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30" b="36753"/>
          <a:stretch/>
        </p:blipFill>
        <p:spPr bwMode="auto">
          <a:xfrm>
            <a:off x="6239219" y="457513"/>
            <a:ext cx="4320749" cy="589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31EF9E-70D3-4AC6-B83D-0E8D8E487B05}"/>
              </a:ext>
            </a:extLst>
          </p:cNvPr>
          <p:cNvSpPr/>
          <p:nvPr/>
        </p:nvSpPr>
        <p:spPr>
          <a:xfrm>
            <a:off x="1208181" y="889843"/>
            <a:ext cx="9819703" cy="3046988"/>
          </a:xfrm>
          <a:prstGeom prst="rect">
            <a:avLst/>
          </a:prstGeom>
        </p:spPr>
        <p:txBody>
          <a:bodyPr wrap="square">
            <a:spAutoFit/>
          </a:body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Acts 9:40–41 But Peter put them all outside, and knelt down and prayed; and turning to the body he said, “Tabitha, arise.” And she opened her eyes, and when she saw Peter she sat up.  And he gave her his hand and raised her up. Then, calling the saints and widows, he presented her alive. </a:t>
            </a:r>
          </a:p>
        </p:txBody>
      </p:sp>
    </p:spTree>
    <p:extLst>
      <p:ext uri="{BB962C8B-B14F-4D97-AF65-F5344CB8AC3E}">
        <p14:creationId xmlns:p14="http://schemas.microsoft.com/office/powerpoint/2010/main" val="324990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31EF9E-70D3-4AC6-B83D-0E8D8E487B05}"/>
              </a:ext>
            </a:extLst>
          </p:cNvPr>
          <p:cNvSpPr/>
          <p:nvPr/>
        </p:nvSpPr>
        <p:spPr>
          <a:xfrm>
            <a:off x="1208181" y="889843"/>
            <a:ext cx="9819703" cy="1077218"/>
          </a:xfrm>
          <a:prstGeom prst="rect">
            <a:avLst/>
          </a:prstGeom>
        </p:spPr>
        <p:txBody>
          <a:bodyPr wrap="square">
            <a:spAutoFit/>
          </a:body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1 Peter 4:8 Above all, keep loving one another earnestly, since love covers a multitude of sins. </a:t>
            </a:r>
          </a:p>
        </p:txBody>
      </p:sp>
    </p:spTree>
    <p:extLst>
      <p:ext uri="{BB962C8B-B14F-4D97-AF65-F5344CB8AC3E}">
        <p14:creationId xmlns:p14="http://schemas.microsoft.com/office/powerpoint/2010/main" val="319493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026" name="Picture 2" descr="Image result for FOUR LOVES">
            <a:extLst>
              <a:ext uri="{FF2B5EF4-FFF2-40B4-BE49-F238E27FC236}">
                <a16:creationId xmlns:a16="http://schemas.microsoft.com/office/drawing/2014/main" id="{60EE54E6-5311-42CC-82CF-48715B589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93" y="412184"/>
            <a:ext cx="2640893" cy="4145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ive love languages">
            <a:extLst>
              <a:ext uri="{FF2B5EF4-FFF2-40B4-BE49-F238E27FC236}">
                <a16:creationId xmlns:a16="http://schemas.microsoft.com/office/drawing/2014/main" id="{DFFE65C0-AB1F-44CB-BFC1-8F3DE23F0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580" y="1398420"/>
            <a:ext cx="2749570" cy="4238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ix love styles">
            <a:extLst>
              <a:ext uri="{FF2B5EF4-FFF2-40B4-BE49-F238E27FC236}">
                <a16:creationId xmlns:a16="http://schemas.microsoft.com/office/drawing/2014/main" id="{BD6CBB20-02B6-47DD-AF88-074BCB6DC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540" y="2951979"/>
            <a:ext cx="4509713" cy="3377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even loves">
            <a:extLst>
              <a:ext uri="{FF2B5EF4-FFF2-40B4-BE49-F238E27FC236}">
                <a16:creationId xmlns:a16="http://schemas.microsoft.com/office/drawing/2014/main" id="{DC0D5BA0-5668-4165-9F02-1EB286514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70315"/>
            <a:ext cx="3171825"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ven loves">
            <a:extLst>
              <a:ext uri="{FF2B5EF4-FFF2-40B4-BE49-F238E27FC236}">
                <a16:creationId xmlns:a16="http://schemas.microsoft.com/office/drawing/2014/main" id="{3CEAB8D2-3C79-4CBB-A91D-BE7E51F29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742" y="1052512"/>
            <a:ext cx="3519487" cy="527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9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5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5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25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25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4077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6909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B1E605-6A54-4631-B614-8F5125CBC198}"/>
              </a:ext>
            </a:extLst>
          </p:cNvPr>
          <p:cNvSpPr txBox="1"/>
          <p:nvPr/>
        </p:nvSpPr>
        <p:spPr>
          <a:xfrm>
            <a:off x="881335" y="826261"/>
            <a:ext cx="6420347"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“Love One Another Dearly”</a:t>
            </a:r>
          </a:p>
        </p:txBody>
      </p:sp>
      <p:sp>
        <p:nvSpPr>
          <p:cNvPr id="5" name="Content Placeholder 2">
            <a:extLst>
              <a:ext uri="{FF2B5EF4-FFF2-40B4-BE49-F238E27FC236}">
                <a16:creationId xmlns:a16="http://schemas.microsoft.com/office/drawing/2014/main" id="{BFE07577-3013-489B-8AD6-D90D9AB0F763}"/>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love you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Love those who don’t know you</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514350" indent="-514350">
              <a:buFont typeface="+mj-lt"/>
              <a:buAutoNum type="arabicPeriod"/>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2547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995</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Lucida Handwriting</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FRBC Sound Booth</cp:lastModifiedBy>
  <cp:revision>34</cp:revision>
  <dcterms:created xsi:type="dcterms:W3CDTF">2019-02-03T21:59:12Z</dcterms:created>
  <dcterms:modified xsi:type="dcterms:W3CDTF">2019-10-27T16:04:42Z</dcterms:modified>
</cp:coreProperties>
</file>