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2"/>
  </p:notesMasterIdLst>
  <p:sldIdLst>
    <p:sldId id="279" r:id="rId3"/>
    <p:sldId id="257" r:id="rId4"/>
    <p:sldId id="281" r:id="rId5"/>
    <p:sldId id="280" r:id="rId6"/>
    <p:sldId id="259" r:id="rId7"/>
    <p:sldId id="282" r:id="rId8"/>
    <p:sldId id="270" r:id="rId9"/>
    <p:sldId id="284" r:id="rId10"/>
    <p:sldId id="285" r:id="rId11"/>
    <p:sldId id="286" r:id="rId12"/>
    <p:sldId id="271" r:id="rId13"/>
    <p:sldId id="287" r:id="rId14"/>
    <p:sldId id="288" r:id="rId15"/>
    <p:sldId id="289" r:id="rId16"/>
    <p:sldId id="290" r:id="rId17"/>
    <p:sldId id="291" r:id="rId18"/>
    <p:sldId id="292" r:id="rId19"/>
    <p:sldId id="293" r:id="rId20"/>
    <p:sldId id="2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A3B"/>
    <a:srgbClr val="ED4819"/>
    <a:srgbClr val="FF48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0"/>
  </p:normalViewPr>
  <p:slideViewPr>
    <p:cSldViewPr snapToGrid="0" snapToObjects="1">
      <p:cViewPr varScale="1">
        <p:scale>
          <a:sx n="79" d="100"/>
          <a:sy n="79" d="100"/>
        </p:scale>
        <p:origin x="96" y="4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2AE95-2F72-4FBD-BCE6-D02C9B4F4464}" type="datetimeFigureOut">
              <a:rPr lang="en-US" smtClean="0"/>
              <a:t>6/15/2019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7C563F-DC74-44CF-92CD-025E1F1CB07F}" type="slidenum">
              <a:rPr lang="en-US" smtClean="0"/>
              <a:t>‹#›</a:t>
            </a:fld>
            <a:endParaRPr lang="en-US"/>
          </a:p>
        </p:txBody>
      </p:sp>
    </p:spTree>
    <p:extLst>
      <p:ext uri="{BB962C8B-B14F-4D97-AF65-F5344CB8AC3E}">
        <p14:creationId xmlns:p14="http://schemas.microsoft.com/office/powerpoint/2010/main" val="4031160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07EAF-B92B-BD40-A061-A58F411695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FBF228-55D4-A842-ADEF-53D7AFE59C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47A6FB-C647-7C40-97E7-B0B136D5F4A1}"/>
              </a:ext>
            </a:extLst>
          </p:cNvPr>
          <p:cNvSpPr>
            <a:spLocks noGrp="1"/>
          </p:cNvSpPr>
          <p:nvPr>
            <p:ph type="dt" sz="half" idx="10"/>
          </p:nvPr>
        </p:nvSpPr>
        <p:spPr/>
        <p:txBody>
          <a:bodyPr/>
          <a:lstStyle/>
          <a:p>
            <a:fld id="{D5B36B4B-1245-0A41-9124-E0611DB30442}" type="datetimeFigureOut">
              <a:rPr lang="en-US" smtClean="0"/>
              <a:t>6/15/2019</a:t>
            </a:fld>
            <a:endParaRPr lang="en-US"/>
          </a:p>
        </p:txBody>
      </p:sp>
      <p:sp>
        <p:nvSpPr>
          <p:cNvPr id="5" name="Footer Placeholder 4">
            <a:extLst>
              <a:ext uri="{FF2B5EF4-FFF2-40B4-BE49-F238E27FC236}">
                <a16:creationId xmlns:a16="http://schemas.microsoft.com/office/drawing/2014/main" id="{BF189838-FC1F-DA47-B90E-CB923AEAE5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E4AEAB-BC81-D045-A46D-5DB204CEEC90}"/>
              </a:ext>
            </a:extLst>
          </p:cNvPr>
          <p:cNvSpPr>
            <a:spLocks noGrp="1"/>
          </p:cNvSpPr>
          <p:nvPr>
            <p:ph type="sldNum" sz="quarter" idx="12"/>
          </p:nvPr>
        </p:nvSpPr>
        <p:spPr/>
        <p:txBody>
          <a:bodyPr/>
          <a:lstStyle/>
          <a:p>
            <a:fld id="{6196C419-536D-704B-8712-E6CDD1819B07}" type="slidenum">
              <a:rPr lang="en-US" smtClean="0"/>
              <a:t>‹#›</a:t>
            </a:fld>
            <a:endParaRPr lang="en-US"/>
          </a:p>
        </p:txBody>
      </p:sp>
    </p:spTree>
    <p:extLst>
      <p:ext uri="{BB962C8B-B14F-4D97-AF65-F5344CB8AC3E}">
        <p14:creationId xmlns:p14="http://schemas.microsoft.com/office/powerpoint/2010/main" val="2496193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D83EC-7528-144D-9703-2C21FDA7C4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AE241F-2538-494A-9589-2979F9786E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C33779-F4F6-3443-8B7C-FCBA144030A7}"/>
              </a:ext>
            </a:extLst>
          </p:cNvPr>
          <p:cNvSpPr>
            <a:spLocks noGrp="1"/>
          </p:cNvSpPr>
          <p:nvPr>
            <p:ph type="dt" sz="half" idx="10"/>
          </p:nvPr>
        </p:nvSpPr>
        <p:spPr/>
        <p:txBody>
          <a:bodyPr/>
          <a:lstStyle/>
          <a:p>
            <a:fld id="{D5B36B4B-1245-0A41-9124-E0611DB30442}" type="datetimeFigureOut">
              <a:rPr lang="en-US" smtClean="0"/>
              <a:t>6/15/2019</a:t>
            </a:fld>
            <a:endParaRPr lang="en-US"/>
          </a:p>
        </p:txBody>
      </p:sp>
      <p:sp>
        <p:nvSpPr>
          <p:cNvPr id="5" name="Footer Placeholder 4">
            <a:extLst>
              <a:ext uri="{FF2B5EF4-FFF2-40B4-BE49-F238E27FC236}">
                <a16:creationId xmlns:a16="http://schemas.microsoft.com/office/drawing/2014/main" id="{DF68E193-919F-C141-A8B2-D16CF4488D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1F42A0-C5DC-2E47-88C1-82CD9990E2D1}"/>
              </a:ext>
            </a:extLst>
          </p:cNvPr>
          <p:cNvSpPr>
            <a:spLocks noGrp="1"/>
          </p:cNvSpPr>
          <p:nvPr>
            <p:ph type="sldNum" sz="quarter" idx="12"/>
          </p:nvPr>
        </p:nvSpPr>
        <p:spPr/>
        <p:txBody>
          <a:bodyPr/>
          <a:lstStyle/>
          <a:p>
            <a:fld id="{6196C419-536D-704B-8712-E6CDD1819B07}" type="slidenum">
              <a:rPr lang="en-US" smtClean="0"/>
              <a:t>‹#›</a:t>
            </a:fld>
            <a:endParaRPr lang="en-US"/>
          </a:p>
        </p:txBody>
      </p:sp>
    </p:spTree>
    <p:extLst>
      <p:ext uri="{BB962C8B-B14F-4D97-AF65-F5344CB8AC3E}">
        <p14:creationId xmlns:p14="http://schemas.microsoft.com/office/powerpoint/2010/main" val="122960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16D6CF-EC52-8C48-9AA1-451C22EFB8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35C47C-5BB7-0546-9914-FA1C11E843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98352E-4F4D-D648-B83A-62193CA88FF8}"/>
              </a:ext>
            </a:extLst>
          </p:cNvPr>
          <p:cNvSpPr>
            <a:spLocks noGrp="1"/>
          </p:cNvSpPr>
          <p:nvPr>
            <p:ph type="dt" sz="half" idx="10"/>
          </p:nvPr>
        </p:nvSpPr>
        <p:spPr/>
        <p:txBody>
          <a:bodyPr/>
          <a:lstStyle/>
          <a:p>
            <a:fld id="{D5B36B4B-1245-0A41-9124-E0611DB30442}" type="datetimeFigureOut">
              <a:rPr lang="en-US" smtClean="0"/>
              <a:t>6/15/2019</a:t>
            </a:fld>
            <a:endParaRPr lang="en-US"/>
          </a:p>
        </p:txBody>
      </p:sp>
      <p:sp>
        <p:nvSpPr>
          <p:cNvPr id="5" name="Footer Placeholder 4">
            <a:extLst>
              <a:ext uri="{FF2B5EF4-FFF2-40B4-BE49-F238E27FC236}">
                <a16:creationId xmlns:a16="http://schemas.microsoft.com/office/drawing/2014/main" id="{8D4D7D76-C4AF-3A48-8928-EEFBEC8B2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56F6D0-8A98-F74F-A409-9B06D10A6B6C}"/>
              </a:ext>
            </a:extLst>
          </p:cNvPr>
          <p:cNvSpPr>
            <a:spLocks noGrp="1"/>
          </p:cNvSpPr>
          <p:nvPr>
            <p:ph type="sldNum" sz="quarter" idx="12"/>
          </p:nvPr>
        </p:nvSpPr>
        <p:spPr/>
        <p:txBody>
          <a:bodyPr/>
          <a:lstStyle/>
          <a:p>
            <a:fld id="{6196C419-536D-704B-8712-E6CDD1819B07}" type="slidenum">
              <a:rPr lang="en-US" smtClean="0"/>
              <a:t>‹#›</a:t>
            </a:fld>
            <a:endParaRPr lang="en-US"/>
          </a:p>
        </p:txBody>
      </p:sp>
    </p:spTree>
    <p:extLst>
      <p:ext uri="{BB962C8B-B14F-4D97-AF65-F5344CB8AC3E}">
        <p14:creationId xmlns:p14="http://schemas.microsoft.com/office/powerpoint/2010/main" val="332869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07EAF-B92B-BD40-A061-A58F411695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FBF228-55D4-A842-ADEF-53D7AFE59C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47A6FB-C647-7C40-97E7-B0B136D5F4A1}"/>
              </a:ext>
            </a:extLst>
          </p:cNvPr>
          <p:cNvSpPr>
            <a:spLocks noGrp="1"/>
          </p:cNvSpPr>
          <p:nvPr>
            <p:ph type="dt" sz="half" idx="10"/>
          </p:nvPr>
        </p:nvSpPr>
        <p:spPr/>
        <p:txBody>
          <a:bodyPr/>
          <a:lstStyle/>
          <a:p>
            <a:fld id="{D5B36B4B-1245-0A41-9124-E0611DB30442}" type="datetimeFigureOut">
              <a:rPr lang="en-US" smtClean="0">
                <a:solidFill>
                  <a:prstClr val="black">
                    <a:tint val="75000"/>
                  </a:prstClr>
                </a:solidFill>
              </a:rPr>
              <a:pPr/>
              <a:t>6/15/2019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F189838-FC1F-DA47-B90E-CB923AEAE5D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AE4AEAB-BC81-D045-A46D-5DB204CEEC90}"/>
              </a:ext>
            </a:extLst>
          </p:cNvPr>
          <p:cNvSpPr>
            <a:spLocks noGrp="1"/>
          </p:cNvSpPr>
          <p:nvPr>
            <p:ph type="sldNum" sz="quarter" idx="12"/>
          </p:nvPr>
        </p:nvSpPr>
        <p:spPr/>
        <p:txBody>
          <a:bodyPr/>
          <a:lstStyle/>
          <a:p>
            <a:fld id="{6196C419-536D-704B-8712-E6CDD1819B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1744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3E90-438A-E545-9530-69837B4472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EBB23E-23EC-8943-AF53-6ED9A11839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C5AB6C-F029-7C4A-8A8F-68AA00136348}"/>
              </a:ext>
            </a:extLst>
          </p:cNvPr>
          <p:cNvSpPr>
            <a:spLocks noGrp="1"/>
          </p:cNvSpPr>
          <p:nvPr>
            <p:ph type="dt" sz="half" idx="10"/>
          </p:nvPr>
        </p:nvSpPr>
        <p:spPr/>
        <p:txBody>
          <a:bodyPr/>
          <a:lstStyle/>
          <a:p>
            <a:fld id="{D5B36B4B-1245-0A41-9124-E0611DB30442}" type="datetimeFigureOut">
              <a:rPr lang="en-US" smtClean="0">
                <a:solidFill>
                  <a:prstClr val="black">
                    <a:tint val="75000"/>
                  </a:prstClr>
                </a:solidFill>
              </a:rPr>
              <a:pPr/>
              <a:t>6/15/2019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56B597C-06BB-D149-8661-77E5D59D314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0D0B03F-6EB2-0742-8AEF-D47E76CF60CF}"/>
              </a:ext>
            </a:extLst>
          </p:cNvPr>
          <p:cNvSpPr>
            <a:spLocks noGrp="1"/>
          </p:cNvSpPr>
          <p:nvPr>
            <p:ph type="sldNum" sz="quarter" idx="12"/>
          </p:nvPr>
        </p:nvSpPr>
        <p:spPr/>
        <p:txBody>
          <a:bodyPr/>
          <a:lstStyle/>
          <a:p>
            <a:fld id="{6196C419-536D-704B-8712-E6CDD1819B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7552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2211-4F6D-2E44-BB94-E8A1D89900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E2231B-ECD7-2D4E-9906-82400E99F1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F08A01-00CE-9E4B-B82B-A2C5B360BBBC}"/>
              </a:ext>
            </a:extLst>
          </p:cNvPr>
          <p:cNvSpPr>
            <a:spLocks noGrp="1"/>
          </p:cNvSpPr>
          <p:nvPr>
            <p:ph type="dt" sz="half" idx="10"/>
          </p:nvPr>
        </p:nvSpPr>
        <p:spPr/>
        <p:txBody>
          <a:bodyPr/>
          <a:lstStyle/>
          <a:p>
            <a:fld id="{D5B36B4B-1245-0A41-9124-E0611DB30442}" type="datetimeFigureOut">
              <a:rPr lang="en-US" smtClean="0">
                <a:solidFill>
                  <a:prstClr val="black">
                    <a:tint val="75000"/>
                  </a:prstClr>
                </a:solidFill>
              </a:rPr>
              <a:pPr/>
              <a:t>6/15/2019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6306675-2E08-F940-9EA7-70192871816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42D5F83-2123-604C-9EF4-75CF7CD1A4CF}"/>
              </a:ext>
            </a:extLst>
          </p:cNvPr>
          <p:cNvSpPr>
            <a:spLocks noGrp="1"/>
          </p:cNvSpPr>
          <p:nvPr>
            <p:ph type="sldNum" sz="quarter" idx="12"/>
          </p:nvPr>
        </p:nvSpPr>
        <p:spPr/>
        <p:txBody>
          <a:bodyPr/>
          <a:lstStyle/>
          <a:p>
            <a:fld id="{6196C419-536D-704B-8712-E6CDD1819B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8665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8FD4F-75AB-0348-80A4-89CB172440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9B4E70-AA63-7C45-A718-96E935D01B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3888EB-B537-7047-9438-13053C2C79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85059C-68AC-F94D-9F3E-27091B4880CB}"/>
              </a:ext>
            </a:extLst>
          </p:cNvPr>
          <p:cNvSpPr>
            <a:spLocks noGrp="1"/>
          </p:cNvSpPr>
          <p:nvPr>
            <p:ph type="dt" sz="half" idx="10"/>
          </p:nvPr>
        </p:nvSpPr>
        <p:spPr/>
        <p:txBody>
          <a:bodyPr/>
          <a:lstStyle/>
          <a:p>
            <a:fld id="{D5B36B4B-1245-0A41-9124-E0611DB30442}" type="datetimeFigureOut">
              <a:rPr lang="en-US" smtClean="0">
                <a:solidFill>
                  <a:prstClr val="black">
                    <a:tint val="75000"/>
                  </a:prstClr>
                </a:solidFill>
              </a:rPr>
              <a:pPr/>
              <a:t>6/15/2019</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CCEA19F-868B-A947-82AE-C14D28258FE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837B710-E545-F343-889B-C6E1DCFA09CD}"/>
              </a:ext>
            </a:extLst>
          </p:cNvPr>
          <p:cNvSpPr>
            <a:spLocks noGrp="1"/>
          </p:cNvSpPr>
          <p:nvPr>
            <p:ph type="sldNum" sz="quarter" idx="12"/>
          </p:nvPr>
        </p:nvSpPr>
        <p:spPr/>
        <p:txBody>
          <a:bodyPr/>
          <a:lstStyle/>
          <a:p>
            <a:fld id="{6196C419-536D-704B-8712-E6CDD1819B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9865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45A94-F7ED-4E48-93BA-454C81965F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9D2EDB-21AB-B341-8CA3-A7C2B565B3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7DB3A1-B9AE-B845-8C9E-375A1DEBB0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05F0E7-E69E-544E-B45B-CF97E2992E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73701B-C2F0-B445-B2CE-879A8595F6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C97D42-339D-7E4E-9981-5044DB683C0F}"/>
              </a:ext>
            </a:extLst>
          </p:cNvPr>
          <p:cNvSpPr>
            <a:spLocks noGrp="1"/>
          </p:cNvSpPr>
          <p:nvPr>
            <p:ph type="dt" sz="half" idx="10"/>
          </p:nvPr>
        </p:nvSpPr>
        <p:spPr/>
        <p:txBody>
          <a:bodyPr/>
          <a:lstStyle/>
          <a:p>
            <a:fld id="{D5B36B4B-1245-0A41-9124-E0611DB30442}" type="datetimeFigureOut">
              <a:rPr lang="en-US" smtClean="0">
                <a:solidFill>
                  <a:prstClr val="black">
                    <a:tint val="75000"/>
                  </a:prstClr>
                </a:solidFill>
              </a:rPr>
              <a:pPr/>
              <a:t>6/15/2019</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EF71C0A8-A134-AD41-A0BE-F2EC2C378E7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9B76E58-8201-CE47-A753-DD5ED4785CCE}"/>
              </a:ext>
            </a:extLst>
          </p:cNvPr>
          <p:cNvSpPr>
            <a:spLocks noGrp="1"/>
          </p:cNvSpPr>
          <p:nvPr>
            <p:ph type="sldNum" sz="quarter" idx="12"/>
          </p:nvPr>
        </p:nvSpPr>
        <p:spPr/>
        <p:txBody>
          <a:bodyPr/>
          <a:lstStyle/>
          <a:p>
            <a:fld id="{6196C419-536D-704B-8712-E6CDD1819B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9657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9318C-013C-CD4A-9276-A0A615A2B5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917D81-40DF-034C-91D6-2A28A6B11215}"/>
              </a:ext>
            </a:extLst>
          </p:cNvPr>
          <p:cNvSpPr>
            <a:spLocks noGrp="1"/>
          </p:cNvSpPr>
          <p:nvPr>
            <p:ph type="dt" sz="half" idx="10"/>
          </p:nvPr>
        </p:nvSpPr>
        <p:spPr/>
        <p:txBody>
          <a:bodyPr/>
          <a:lstStyle/>
          <a:p>
            <a:fld id="{D5B36B4B-1245-0A41-9124-E0611DB30442}" type="datetimeFigureOut">
              <a:rPr lang="en-US" smtClean="0">
                <a:solidFill>
                  <a:prstClr val="black">
                    <a:tint val="75000"/>
                  </a:prstClr>
                </a:solidFill>
              </a:rPr>
              <a:pPr/>
              <a:t>6/15/2019</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BDAB6EF-BBFF-7948-AFB9-67921657A0BC}"/>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87172A91-E9F6-B54A-809D-F81C890FE498}"/>
              </a:ext>
            </a:extLst>
          </p:cNvPr>
          <p:cNvSpPr>
            <a:spLocks noGrp="1"/>
          </p:cNvSpPr>
          <p:nvPr>
            <p:ph type="sldNum" sz="quarter" idx="12"/>
          </p:nvPr>
        </p:nvSpPr>
        <p:spPr/>
        <p:txBody>
          <a:bodyPr/>
          <a:lstStyle/>
          <a:p>
            <a:fld id="{6196C419-536D-704B-8712-E6CDD1819B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2387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89087D-49BC-D24F-8895-D9E1FA1939D2}"/>
              </a:ext>
            </a:extLst>
          </p:cNvPr>
          <p:cNvSpPr>
            <a:spLocks noGrp="1"/>
          </p:cNvSpPr>
          <p:nvPr>
            <p:ph type="dt" sz="half" idx="10"/>
          </p:nvPr>
        </p:nvSpPr>
        <p:spPr/>
        <p:txBody>
          <a:bodyPr/>
          <a:lstStyle/>
          <a:p>
            <a:fld id="{D5B36B4B-1245-0A41-9124-E0611DB30442}" type="datetimeFigureOut">
              <a:rPr lang="en-US" smtClean="0">
                <a:solidFill>
                  <a:prstClr val="black">
                    <a:tint val="75000"/>
                  </a:prstClr>
                </a:solidFill>
              </a:rPr>
              <a:pPr/>
              <a:t>6/15/2019</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5A05A95-8D08-9643-BD69-4440AC66C178}"/>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172208E1-7619-3846-84E6-C08C9EEE64B8}"/>
              </a:ext>
            </a:extLst>
          </p:cNvPr>
          <p:cNvSpPr>
            <a:spLocks noGrp="1"/>
          </p:cNvSpPr>
          <p:nvPr>
            <p:ph type="sldNum" sz="quarter" idx="12"/>
          </p:nvPr>
        </p:nvSpPr>
        <p:spPr/>
        <p:txBody>
          <a:bodyPr/>
          <a:lstStyle/>
          <a:p>
            <a:fld id="{6196C419-536D-704B-8712-E6CDD1819B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11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63AEB-09CD-4041-A9E1-6DC1DC6BC4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A331A5-AA8C-BA44-9117-8AF65F8294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7C5650-AB44-CA47-B0D8-8F8ED148D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6217F1-F3C1-3A4D-8627-C156E5DED345}"/>
              </a:ext>
            </a:extLst>
          </p:cNvPr>
          <p:cNvSpPr>
            <a:spLocks noGrp="1"/>
          </p:cNvSpPr>
          <p:nvPr>
            <p:ph type="dt" sz="half" idx="10"/>
          </p:nvPr>
        </p:nvSpPr>
        <p:spPr/>
        <p:txBody>
          <a:bodyPr/>
          <a:lstStyle/>
          <a:p>
            <a:fld id="{D5B36B4B-1245-0A41-9124-E0611DB30442}" type="datetimeFigureOut">
              <a:rPr lang="en-US" smtClean="0">
                <a:solidFill>
                  <a:prstClr val="black">
                    <a:tint val="75000"/>
                  </a:prstClr>
                </a:solidFill>
              </a:rPr>
              <a:pPr/>
              <a:t>6/15/2019</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4276AD8-246A-2E41-806C-004C14A238F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C547C7C-8BA6-004B-BC0E-E640476A599C}"/>
              </a:ext>
            </a:extLst>
          </p:cNvPr>
          <p:cNvSpPr>
            <a:spLocks noGrp="1"/>
          </p:cNvSpPr>
          <p:nvPr>
            <p:ph type="sldNum" sz="quarter" idx="12"/>
          </p:nvPr>
        </p:nvSpPr>
        <p:spPr/>
        <p:txBody>
          <a:bodyPr/>
          <a:lstStyle/>
          <a:p>
            <a:fld id="{6196C419-536D-704B-8712-E6CDD1819B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138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3E90-438A-E545-9530-69837B4472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EBB23E-23EC-8943-AF53-6ED9A11839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C5AB6C-F029-7C4A-8A8F-68AA00136348}"/>
              </a:ext>
            </a:extLst>
          </p:cNvPr>
          <p:cNvSpPr>
            <a:spLocks noGrp="1"/>
          </p:cNvSpPr>
          <p:nvPr>
            <p:ph type="dt" sz="half" idx="10"/>
          </p:nvPr>
        </p:nvSpPr>
        <p:spPr/>
        <p:txBody>
          <a:bodyPr/>
          <a:lstStyle/>
          <a:p>
            <a:fld id="{D5B36B4B-1245-0A41-9124-E0611DB30442}" type="datetimeFigureOut">
              <a:rPr lang="en-US" smtClean="0"/>
              <a:t>6/15/2019</a:t>
            </a:fld>
            <a:endParaRPr lang="en-US"/>
          </a:p>
        </p:txBody>
      </p:sp>
      <p:sp>
        <p:nvSpPr>
          <p:cNvPr id="5" name="Footer Placeholder 4">
            <a:extLst>
              <a:ext uri="{FF2B5EF4-FFF2-40B4-BE49-F238E27FC236}">
                <a16:creationId xmlns:a16="http://schemas.microsoft.com/office/drawing/2014/main" id="{156B597C-06BB-D149-8661-77E5D59D31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D0B03F-6EB2-0742-8AEF-D47E76CF60CF}"/>
              </a:ext>
            </a:extLst>
          </p:cNvPr>
          <p:cNvSpPr>
            <a:spLocks noGrp="1"/>
          </p:cNvSpPr>
          <p:nvPr>
            <p:ph type="sldNum" sz="quarter" idx="12"/>
          </p:nvPr>
        </p:nvSpPr>
        <p:spPr/>
        <p:txBody>
          <a:bodyPr/>
          <a:lstStyle/>
          <a:p>
            <a:fld id="{6196C419-536D-704B-8712-E6CDD1819B07}" type="slidenum">
              <a:rPr lang="en-US" smtClean="0"/>
              <a:t>‹#›</a:t>
            </a:fld>
            <a:endParaRPr lang="en-US"/>
          </a:p>
        </p:txBody>
      </p:sp>
    </p:spTree>
    <p:extLst>
      <p:ext uri="{BB962C8B-B14F-4D97-AF65-F5344CB8AC3E}">
        <p14:creationId xmlns:p14="http://schemas.microsoft.com/office/powerpoint/2010/main" val="491391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BDFE7-B806-A54F-B031-BB366387B3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B5E03D-5A62-994E-9666-A848ACF29A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FBC770-EC52-2245-8151-A146091359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5F3813-3E9F-2443-BFEB-520798B34E98}"/>
              </a:ext>
            </a:extLst>
          </p:cNvPr>
          <p:cNvSpPr>
            <a:spLocks noGrp="1"/>
          </p:cNvSpPr>
          <p:nvPr>
            <p:ph type="dt" sz="half" idx="10"/>
          </p:nvPr>
        </p:nvSpPr>
        <p:spPr/>
        <p:txBody>
          <a:bodyPr/>
          <a:lstStyle/>
          <a:p>
            <a:fld id="{D5B36B4B-1245-0A41-9124-E0611DB30442}" type="datetimeFigureOut">
              <a:rPr lang="en-US" smtClean="0">
                <a:solidFill>
                  <a:prstClr val="black">
                    <a:tint val="75000"/>
                  </a:prstClr>
                </a:solidFill>
              </a:rPr>
              <a:pPr/>
              <a:t>6/15/2019</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4376E01-2C38-4243-9C89-D5F00413084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31B46AE-5DF1-BA4F-B8B5-4C29A3718DEF}"/>
              </a:ext>
            </a:extLst>
          </p:cNvPr>
          <p:cNvSpPr>
            <a:spLocks noGrp="1"/>
          </p:cNvSpPr>
          <p:nvPr>
            <p:ph type="sldNum" sz="quarter" idx="12"/>
          </p:nvPr>
        </p:nvSpPr>
        <p:spPr/>
        <p:txBody>
          <a:bodyPr/>
          <a:lstStyle/>
          <a:p>
            <a:fld id="{6196C419-536D-704B-8712-E6CDD1819B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9615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D83EC-7528-144D-9703-2C21FDA7C4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AE241F-2538-494A-9589-2979F9786E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C33779-F4F6-3443-8B7C-FCBA144030A7}"/>
              </a:ext>
            </a:extLst>
          </p:cNvPr>
          <p:cNvSpPr>
            <a:spLocks noGrp="1"/>
          </p:cNvSpPr>
          <p:nvPr>
            <p:ph type="dt" sz="half" idx="10"/>
          </p:nvPr>
        </p:nvSpPr>
        <p:spPr/>
        <p:txBody>
          <a:bodyPr/>
          <a:lstStyle/>
          <a:p>
            <a:fld id="{D5B36B4B-1245-0A41-9124-E0611DB30442}" type="datetimeFigureOut">
              <a:rPr lang="en-US" smtClean="0">
                <a:solidFill>
                  <a:prstClr val="black">
                    <a:tint val="75000"/>
                  </a:prstClr>
                </a:solidFill>
              </a:rPr>
              <a:pPr/>
              <a:t>6/15/2019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F68E193-919F-C141-A8B2-D16CF4488D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B1F42A0-C5DC-2E47-88C1-82CD9990E2D1}"/>
              </a:ext>
            </a:extLst>
          </p:cNvPr>
          <p:cNvSpPr>
            <a:spLocks noGrp="1"/>
          </p:cNvSpPr>
          <p:nvPr>
            <p:ph type="sldNum" sz="quarter" idx="12"/>
          </p:nvPr>
        </p:nvSpPr>
        <p:spPr/>
        <p:txBody>
          <a:bodyPr/>
          <a:lstStyle/>
          <a:p>
            <a:fld id="{6196C419-536D-704B-8712-E6CDD1819B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6955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16D6CF-EC52-8C48-9AA1-451C22EFB8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35C47C-5BB7-0546-9914-FA1C11E843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98352E-4F4D-D648-B83A-62193CA88FF8}"/>
              </a:ext>
            </a:extLst>
          </p:cNvPr>
          <p:cNvSpPr>
            <a:spLocks noGrp="1"/>
          </p:cNvSpPr>
          <p:nvPr>
            <p:ph type="dt" sz="half" idx="10"/>
          </p:nvPr>
        </p:nvSpPr>
        <p:spPr/>
        <p:txBody>
          <a:bodyPr/>
          <a:lstStyle/>
          <a:p>
            <a:fld id="{D5B36B4B-1245-0A41-9124-E0611DB30442}" type="datetimeFigureOut">
              <a:rPr lang="en-US" smtClean="0">
                <a:solidFill>
                  <a:prstClr val="black">
                    <a:tint val="75000"/>
                  </a:prstClr>
                </a:solidFill>
              </a:rPr>
              <a:pPr/>
              <a:t>6/15/2019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D4D7D76-C4AF-3A48-8928-EEFBEC8B244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F56F6D0-8A98-F74F-A409-9B06D10A6B6C}"/>
              </a:ext>
            </a:extLst>
          </p:cNvPr>
          <p:cNvSpPr>
            <a:spLocks noGrp="1"/>
          </p:cNvSpPr>
          <p:nvPr>
            <p:ph type="sldNum" sz="quarter" idx="12"/>
          </p:nvPr>
        </p:nvSpPr>
        <p:spPr/>
        <p:txBody>
          <a:bodyPr/>
          <a:lstStyle/>
          <a:p>
            <a:fld id="{6196C419-536D-704B-8712-E6CDD1819B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121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2211-4F6D-2E44-BB94-E8A1D89900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E2231B-ECD7-2D4E-9906-82400E99F1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F08A01-00CE-9E4B-B82B-A2C5B360BBBC}"/>
              </a:ext>
            </a:extLst>
          </p:cNvPr>
          <p:cNvSpPr>
            <a:spLocks noGrp="1"/>
          </p:cNvSpPr>
          <p:nvPr>
            <p:ph type="dt" sz="half" idx="10"/>
          </p:nvPr>
        </p:nvSpPr>
        <p:spPr/>
        <p:txBody>
          <a:bodyPr/>
          <a:lstStyle/>
          <a:p>
            <a:fld id="{D5B36B4B-1245-0A41-9124-E0611DB30442}" type="datetimeFigureOut">
              <a:rPr lang="en-US" smtClean="0"/>
              <a:t>6/15/2019</a:t>
            </a:fld>
            <a:endParaRPr lang="en-US"/>
          </a:p>
        </p:txBody>
      </p:sp>
      <p:sp>
        <p:nvSpPr>
          <p:cNvPr id="5" name="Footer Placeholder 4">
            <a:extLst>
              <a:ext uri="{FF2B5EF4-FFF2-40B4-BE49-F238E27FC236}">
                <a16:creationId xmlns:a16="http://schemas.microsoft.com/office/drawing/2014/main" id="{76306675-2E08-F940-9EA7-7019287181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2D5F83-2123-604C-9EF4-75CF7CD1A4CF}"/>
              </a:ext>
            </a:extLst>
          </p:cNvPr>
          <p:cNvSpPr>
            <a:spLocks noGrp="1"/>
          </p:cNvSpPr>
          <p:nvPr>
            <p:ph type="sldNum" sz="quarter" idx="12"/>
          </p:nvPr>
        </p:nvSpPr>
        <p:spPr/>
        <p:txBody>
          <a:bodyPr/>
          <a:lstStyle/>
          <a:p>
            <a:fld id="{6196C419-536D-704B-8712-E6CDD1819B07}" type="slidenum">
              <a:rPr lang="en-US" smtClean="0"/>
              <a:t>‹#›</a:t>
            </a:fld>
            <a:endParaRPr lang="en-US"/>
          </a:p>
        </p:txBody>
      </p:sp>
    </p:spTree>
    <p:extLst>
      <p:ext uri="{BB962C8B-B14F-4D97-AF65-F5344CB8AC3E}">
        <p14:creationId xmlns:p14="http://schemas.microsoft.com/office/powerpoint/2010/main" val="2705330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8FD4F-75AB-0348-80A4-89CB172440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9B4E70-AA63-7C45-A718-96E935D01B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3888EB-B537-7047-9438-13053C2C79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85059C-68AC-F94D-9F3E-27091B4880CB}"/>
              </a:ext>
            </a:extLst>
          </p:cNvPr>
          <p:cNvSpPr>
            <a:spLocks noGrp="1"/>
          </p:cNvSpPr>
          <p:nvPr>
            <p:ph type="dt" sz="half" idx="10"/>
          </p:nvPr>
        </p:nvSpPr>
        <p:spPr/>
        <p:txBody>
          <a:bodyPr/>
          <a:lstStyle/>
          <a:p>
            <a:fld id="{D5B36B4B-1245-0A41-9124-E0611DB30442}" type="datetimeFigureOut">
              <a:rPr lang="en-US" smtClean="0"/>
              <a:t>6/15/2019</a:t>
            </a:fld>
            <a:endParaRPr lang="en-US"/>
          </a:p>
        </p:txBody>
      </p:sp>
      <p:sp>
        <p:nvSpPr>
          <p:cNvPr id="6" name="Footer Placeholder 5">
            <a:extLst>
              <a:ext uri="{FF2B5EF4-FFF2-40B4-BE49-F238E27FC236}">
                <a16:creationId xmlns:a16="http://schemas.microsoft.com/office/drawing/2014/main" id="{3CCEA19F-868B-A947-82AE-C14D28258F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37B710-E545-F343-889B-C6E1DCFA09CD}"/>
              </a:ext>
            </a:extLst>
          </p:cNvPr>
          <p:cNvSpPr>
            <a:spLocks noGrp="1"/>
          </p:cNvSpPr>
          <p:nvPr>
            <p:ph type="sldNum" sz="quarter" idx="12"/>
          </p:nvPr>
        </p:nvSpPr>
        <p:spPr/>
        <p:txBody>
          <a:bodyPr/>
          <a:lstStyle/>
          <a:p>
            <a:fld id="{6196C419-536D-704B-8712-E6CDD1819B07}" type="slidenum">
              <a:rPr lang="en-US" smtClean="0"/>
              <a:t>‹#›</a:t>
            </a:fld>
            <a:endParaRPr lang="en-US"/>
          </a:p>
        </p:txBody>
      </p:sp>
    </p:spTree>
    <p:extLst>
      <p:ext uri="{BB962C8B-B14F-4D97-AF65-F5344CB8AC3E}">
        <p14:creationId xmlns:p14="http://schemas.microsoft.com/office/powerpoint/2010/main" val="862000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45A94-F7ED-4E48-93BA-454C81965F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9D2EDB-21AB-B341-8CA3-A7C2B565B3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7DB3A1-B9AE-B845-8C9E-375A1DEBB0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05F0E7-E69E-544E-B45B-CF97E2992E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73701B-C2F0-B445-B2CE-879A8595F6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C97D42-339D-7E4E-9981-5044DB683C0F}"/>
              </a:ext>
            </a:extLst>
          </p:cNvPr>
          <p:cNvSpPr>
            <a:spLocks noGrp="1"/>
          </p:cNvSpPr>
          <p:nvPr>
            <p:ph type="dt" sz="half" idx="10"/>
          </p:nvPr>
        </p:nvSpPr>
        <p:spPr/>
        <p:txBody>
          <a:bodyPr/>
          <a:lstStyle/>
          <a:p>
            <a:fld id="{D5B36B4B-1245-0A41-9124-E0611DB30442}" type="datetimeFigureOut">
              <a:rPr lang="en-US" smtClean="0"/>
              <a:t>6/15/2019</a:t>
            </a:fld>
            <a:endParaRPr lang="en-US"/>
          </a:p>
        </p:txBody>
      </p:sp>
      <p:sp>
        <p:nvSpPr>
          <p:cNvPr id="8" name="Footer Placeholder 7">
            <a:extLst>
              <a:ext uri="{FF2B5EF4-FFF2-40B4-BE49-F238E27FC236}">
                <a16:creationId xmlns:a16="http://schemas.microsoft.com/office/drawing/2014/main" id="{EF71C0A8-A134-AD41-A0BE-F2EC2C378E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B76E58-8201-CE47-A753-DD5ED4785CCE}"/>
              </a:ext>
            </a:extLst>
          </p:cNvPr>
          <p:cNvSpPr>
            <a:spLocks noGrp="1"/>
          </p:cNvSpPr>
          <p:nvPr>
            <p:ph type="sldNum" sz="quarter" idx="12"/>
          </p:nvPr>
        </p:nvSpPr>
        <p:spPr/>
        <p:txBody>
          <a:bodyPr/>
          <a:lstStyle/>
          <a:p>
            <a:fld id="{6196C419-536D-704B-8712-E6CDD1819B07}" type="slidenum">
              <a:rPr lang="en-US" smtClean="0"/>
              <a:t>‹#›</a:t>
            </a:fld>
            <a:endParaRPr lang="en-US"/>
          </a:p>
        </p:txBody>
      </p:sp>
    </p:spTree>
    <p:extLst>
      <p:ext uri="{BB962C8B-B14F-4D97-AF65-F5344CB8AC3E}">
        <p14:creationId xmlns:p14="http://schemas.microsoft.com/office/powerpoint/2010/main" val="1323949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9318C-013C-CD4A-9276-A0A615A2B5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917D81-40DF-034C-91D6-2A28A6B11215}"/>
              </a:ext>
            </a:extLst>
          </p:cNvPr>
          <p:cNvSpPr>
            <a:spLocks noGrp="1"/>
          </p:cNvSpPr>
          <p:nvPr>
            <p:ph type="dt" sz="half" idx="10"/>
          </p:nvPr>
        </p:nvSpPr>
        <p:spPr/>
        <p:txBody>
          <a:bodyPr/>
          <a:lstStyle/>
          <a:p>
            <a:fld id="{D5B36B4B-1245-0A41-9124-E0611DB30442}" type="datetimeFigureOut">
              <a:rPr lang="en-US" smtClean="0"/>
              <a:t>6/15/2019</a:t>
            </a:fld>
            <a:endParaRPr lang="en-US"/>
          </a:p>
        </p:txBody>
      </p:sp>
      <p:sp>
        <p:nvSpPr>
          <p:cNvPr id="4" name="Footer Placeholder 3">
            <a:extLst>
              <a:ext uri="{FF2B5EF4-FFF2-40B4-BE49-F238E27FC236}">
                <a16:creationId xmlns:a16="http://schemas.microsoft.com/office/drawing/2014/main" id="{FBDAB6EF-BBFF-7948-AFB9-67921657A0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172A91-E9F6-B54A-809D-F81C890FE498}"/>
              </a:ext>
            </a:extLst>
          </p:cNvPr>
          <p:cNvSpPr>
            <a:spLocks noGrp="1"/>
          </p:cNvSpPr>
          <p:nvPr>
            <p:ph type="sldNum" sz="quarter" idx="12"/>
          </p:nvPr>
        </p:nvSpPr>
        <p:spPr/>
        <p:txBody>
          <a:bodyPr/>
          <a:lstStyle/>
          <a:p>
            <a:fld id="{6196C419-536D-704B-8712-E6CDD1819B07}" type="slidenum">
              <a:rPr lang="en-US" smtClean="0"/>
              <a:t>‹#›</a:t>
            </a:fld>
            <a:endParaRPr lang="en-US"/>
          </a:p>
        </p:txBody>
      </p:sp>
    </p:spTree>
    <p:extLst>
      <p:ext uri="{BB962C8B-B14F-4D97-AF65-F5344CB8AC3E}">
        <p14:creationId xmlns:p14="http://schemas.microsoft.com/office/powerpoint/2010/main" val="375954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89087D-49BC-D24F-8895-D9E1FA1939D2}"/>
              </a:ext>
            </a:extLst>
          </p:cNvPr>
          <p:cNvSpPr>
            <a:spLocks noGrp="1"/>
          </p:cNvSpPr>
          <p:nvPr>
            <p:ph type="dt" sz="half" idx="10"/>
          </p:nvPr>
        </p:nvSpPr>
        <p:spPr/>
        <p:txBody>
          <a:bodyPr/>
          <a:lstStyle/>
          <a:p>
            <a:fld id="{D5B36B4B-1245-0A41-9124-E0611DB30442}" type="datetimeFigureOut">
              <a:rPr lang="en-US" smtClean="0"/>
              <a:t>6/15/2019</a:t>
            </a:fld>
            <a:endParaRPr lang="en-US"/>
          </a:p>
        </p:txBody>
      </p:sp>
      <p:sp>
        <p:nvSpPr>
          <p:cNvPr id="3" name="Footer Placeholder 2">
            <a:extLst>
              <a:ext uri="{FF2B5EF4-FFF2-40B4-BE49-F238E27FC236}">
                <a16:creationId xmlns:a16="http://schemas.microsoft.com/office/drawing/2014/main" id="{D5A05A95-8D08-9643-BD69-4440AC66C1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2208E1-7619-3846-84E6-C08C9EEE64B8}"/>
              </a:ext>
            </a:extLst>
          </p:cNvPr>
          <p:cNvSpPr>
            <a:spLocks noGrp="1"/>
          </p:cNvSpPr>
          <p:nvPr>
            <p:ph type="sldNum" sz="quarter" idx="12"/>
          </p:nvPr>
        </p:nvSpPr>
        <p:spPr/>
        <p:txBody>
          <a:bodyPr/>
          <a:lstStyle/>
          <a:p>
            <a:fld id="{6196C419-536D-704B-8712-E6CDD1819B07}" type="slidenum">
              <a:rPr lang="en-US" smtClean="0"/>
              <a:t>‹#›</a:t>
            </a:fld>
            <a:endParaRPr lang="en-US"/>
          </a:p>
        </p:txBody>
      </p:sp>
    </p:spTree>
    <p:extLst>
      <p:ext uri="{BB962C8B-B14F-4D97-AF65-F5344CB8AC3E}">
        <p14:creationId xmlns:p14="http://schemas.microsoft.com/office/powerpoint/2010/main" val="445758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63AEB-09CD-4041-A9E1-6DC1DC6BC4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A331A5-AA8C-BA44-9117-8AF65F8294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7C5650-AB44-CA47-B0D8-8F8ED148D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6217F1-F3C1-3A4D-8627-C156E5DED345}"/>
              </a:ext>
            </a:extLst>
          </p:cNvPr>
          <p:cNvSpPr>
            <a:spLocks noGrp="1"/>
          </p:cNvSpPr>
          <p:nvPr>
            <p:ph type="dt" sz="half" idx="10"/>
          </p:nvPr>
        </p:nvSpPr>
        <p:spPr/>
        <p:txBody>
          <a:bodyPr/>
          <a:lstStyle/>
          <a:p>
            <a:fld id="{D5B36B4B-1245-0A41-9124-E0611DB30442}" type="datetimeFigureOut">
              <a:rPr lang="en-US" smtClean="0"/>
              <a:t>6/15/2019</a:t>
            </a:fld>
            <a:endParaRPr lang="en-US"/>
          </a:p>
        </p:txBody>
      </p:sp>
      <p:sp>
        <p:nvSpPr>
          <p:cNvPr id="6" name="Footer Placeholder 5">
            <a:extLst>
              <a:ext uri="{FF2B5EF4-FFF2-40B4-BE49-F238E27FC236}">
                <a16:creationId xmlns:a16="http://schemas.microsoft.com/office/drawing/2014/main" id="{44276AD8-246A-2E41-806C-004C14A238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547C7C-8BA6-004B-BC0E-E640476A599C}"/>
              </a:ext>
            </a:extLst>
          </p:cNvPr>
          <p:cNvSpPr>
            <a:spLocks noGrp="1"/>
          </p:cNvSpPr>
          <p:nvPr>
            <p:ph type="sldNum" sz="quarter" idx="12"/>
          </p:nvPr>
        </p:nvSpPr>
        <p:spPr/>
        <p:txBody>
          <a:bodyPr/>
          <a:lstStyle/>
          <a:p>
            <a:fld id="{6196C419-536D-704B-8712-E6CDD1819B07}" type="slidenum">
              <a:rPr lang="en-US" smtClean="0"/>
              <a:t>‹#›</a:t>
            </a:fld>
            <a:endParaRPr lang="en-US"/>
          </a:p>
        </p:txBody>
      </p:sp>
    </p:spTree>
    <p:extLst>
      <p:ext uri="{BB962C8B-B14F-4D97-AF65-F5344CB8AC3E}">
        <p14:creationId xmlns:p14="http://schemas.microsoft.com/office/powerpoint/2010/main" val="1076465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BDFE7-B806-A54F-B031-BB366387B3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B5E03D-5A62-994E-9666-A848ACF29A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FBC770-EC52-2245-8151-A146091359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5F3813-3E9F-2443-BFEB-520798B34E98}"/>
              </a:ext>
            </a:extLst>
          </p:cNvPr>
          <p:cNvSpPr>
            <a:spLocks noGrp="1"/>
          </p:cNvSpPr>
          <p:nvPr>
            <p:ph type="dt" sz="half" idx="10"/>
          </p:nvPr>
        </p:nvSpPr>
        <p:spPr/>
        <p:txBody>
          <a:bodyPr/>
          <a:lstStyle/>
          <a:p>
            <a:fld id="{D5B36B4B-1245-0A41-9124-E0611DB30442}" type="datetimeFigureOut">
              <a:rPr lang="en-US" smtClean="0"/>
              <a:t>6/15/2019</a:t>
            </a:fld>
            <a:endParaRPr lang="en-US"/>
          </a:p>
        </p:txBody>
      </p:sp>
      <p:sp>
        <p:nvSpPr>
          <p:cNvPr id="6" name="Footer Placeholder 5">
            <a:extLst>
              <a:ext uri="{FF2B5EF4-FFF2-40B4-BE49-F238E27FC236}">
                <a16:creationId xmlns:a16="http://schemas.microsoft.com/office/drawing/2014/main" id="{34376E01-2C38-4243-9C89-D5F0041308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1B46AE-5DF1-BA4F-B8B5-4C29A3718DEF}"/>
              </a:ext>
            </a:extLst>
          </p:cNvPr>
          <p:cNvSpPr>
            <a:spLocks noGrp="1"/>
          </p:cNvSpPr>
          <p:nvPr>
            <p:ph type="sldNum" sz="quarter" idx="12"/>
          </p:nvPr>
        </p:nvSpPr>
        <p:spPr/>
        <p:txBody>
          <a:bodyPr/>
          <a:lstStyle/>
          <a:p>
            <a:fld id="{6196C419-536D-704B-8712-E6CDD1819B07}" type="slidenum">
              <a:rPr lang="en-US" smtClean="0"/>
              <a:t>‹#›</a:t>
            </a:fld>
            <a:endParaRPr lang="en-US"/>
          </a:p>
        </p:txBody>
      </p:sp>
    </p:spTree>
    <p:extLst>
      <p:ext uri="{BB962C8B-B14F-4D97-AF65-F5344CB8AC3E}">
        <p14:creationId xmlns:p14="http://schemas.microsoft.com/office/powerpoint/2010/main" val="3039334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C0C368-3523-0543-98B2-DA957C3A40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57AE01-14BA-204F-98DE-25B078CB96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CF44E7-A479-0745-B08A-6DAD883F03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B36B4B-1245-0A41-9124-E0611DB30442}" type="datetimeFigureOut">
              <a:rPr lang="en-US" smtClean="0"/>
              <a:t>6/15/2019</a:t>
            </a:fld>
            <a:endParaRPr lang="en-US"/>
          </a:p>
        </p:txBody>
      </p:sp>
      <p:sp>
        <p:nvSpPr>
          <p:cNvPr id="5" name="Footer Placeholder 4">
            <a:extLst>
              <a:ext uri="{FF2B5EF4-FFF2-40B4-BE49-F238E27FC236}">
                <a16:creationId xmlns:a16="http://schemas.microsoft.com/office/drawing/2014/main" id="{BC05EA76-55D3-4348-BD31-4D9D1C4B9C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03A581-41A2-CD49-A475-1CB7C2F7EC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96C419-536D-704B-8712-E6CDD1819B07}" type="slidenum">
              <a:rPr lang="en-US" smtClean="0"/>
              <a:t>‹#›</a:t>
            </a:fld>
            <a:endParaRPr lang="en-US"/>
          </a:p>
        </p:txBody>
      </p:sp>
    </p:spTree>
    <p:extLst>
      <p:ext uri="{BB962C8B-B14F-4D97-AF65-F5344CB8AC3E}">
        <p14:creationId xmlns:p14="http://schemas.microsoft.com/office/powerpoint/2010/main" val="979193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C0C368-3523-0543-98B2-DA957C3A40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57AE01-14BA-204F-98DE-25B078CB96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CF44E7-A479-0745-B08A-6DAD883F03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B36B4B-1245-0A41-9124-E0611DB30442}" type="datetimeFigureOut">
              <a:rPr lang="en-US" smtClean="0">
                <a:solidFill>
                  <a:prstClr val="black">
                    <a:tint val="75000"/>
                  </a:prstClr>
                </a:solidFill>
              </a:rPr>
              <a:pPr/>
              <a:t>6/15/2019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C05EA76-55D3-4348-BD31-4D9D1C4B9C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203A581-41A2-CD49-A475-1CB7C2F7EC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96C419-536D-704B-8712-E6CDD1819B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540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66FA9-3A72-B245-BD58-45726DB73F9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925163D-AB17-7D4C-A752-508C98501CED}"/>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6A18F235-83AD-5E46-AF90-EEA75F651A03}"/>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66362DD-1962-47D8-A160-86161759C2CE}"/>
              </a:ext>
            </a:extLst>
          </p:cNvPr>
          <p:cNvSpPr txBox="1"/>
          <p:nvPr/>
        </p:nvSpPr>
        <p:spPr>
          <a:xfrm>
            <a:off x="7063740" y="4583430"/>
            <a:ext cx="4709160" cy="1200329"/>
          </a:xfrm>
          <a:prstGeom prst="rect">
            <a:avLst/>
          </a:prstGeom>
          <a:solidFill>
            <a:srgbClr val="FF4A3B"/>
          </a:solidFill>
          <a:ln>
            <a:solidFill>
              <a:srgbClr val="FF4819">
                <a:alpha val="52941"/>
              </a:srgbClr>
            </a:solidFill>
          </a:ln>
        </p:spPr>
        <p:txBody>
          <a:bodyPr wrap="square" rtlCol="0">
            <a:spAutoFit/>
          </a:bodyPr>
          <a:lstStyle/>
          <a:p>
            <a:pPr algn="r"/>
            <a:r>
              <a:rPr lang="en-US" sz="2400" dirty="0">
                <a:solidFill>
                  <a:prstClr val="black"/>
                </a:solidFill>
                <a:latin typeface="Lucida Console" panose="020B0609040504020204" pitchFamily="49" charset="0"/>
                <a:ea typeface="Tahoma" panose="020B0604030504040204" pitchFamily="34" charset="0"/>
                <a:cs typeface="Tahoma" panose="020B0604030504040204" pitchFamily="34" charset="0"/>
              </a:rPr>
              <a:t>ENCOURAGEMENT FOR THE SPIRITUAL LIFE</a:t>
            </a:r>
          </a:p>
          <a:p>
            <a:pPr algn="r"/>
            <a:r>
              <a:rPr lang="en-US" sz="2400" dirty="0">
                <a:solidFill>
                  <a:prstClr val="black"/>
                </a:solidFill>
                <a:latin typeface="Lucida Console" panose="020B0609040504020204" pitchFamily="49" charset="0"/>
                <a:ea typeface="Tahoma" panose="020B0604030504040204" pitchFamily="34" charset="0"/>
                <a:cs typeface="Tahoma" panose="020B0604030504040204" pitchFamily="34" charset="0"/>
              </a:rPr>
              <a:t>1 JOHN 2:12-14</a:t>
            </a:r>
          </a:p>
        </p:txBody>
      </p:sp>
    </p:spTree>
    <p:extLst>
      <p:ext uri="{BB962C8B-B14F-4D97-AF65-F5344CB8AC3E}">
        <p14:creationId xmlns:p14="http://schemas.microsoft.com/office/powerpoint/2010/main" val="2505584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A3804C-5736-4FE3-A17F-2C688AD40225}"/>
              </a:ext>
            </a:extLst>
          </p:cNvPr>
          <p:cNvSpPr/>
          <p:nvPr/>
        </p:nvSpPr>
        <p:spPr>
          <a:xfrm>
            <a:off x="409433" y="327545"/>
            <a:ext cx="11382233" cy="6494085"/>
          </a:xfrm>
          <a:prstGeom prst="rect">
            <a:avLst/>
          </a:prstGeom>
        </p:spPr>
        <p:txBody>
          <a:bodyPr wrap="square">
            <a:spAutoFit/>
          </a:bodyPr>
          <a:lstStyle/>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1 Thessalonians 2:13 - </a:t>
            </a:r>
            <a:r>
              <a:rPr lang="en-US" sz="3200" b="1" dirty="0">
                <a:solidFill>
                  <a:srgbClr val="FFC000">
                    <a:lumMod val="60000"/>
                    <a:lumOff val="40000"/>
                  </a:srgbClr>
                </a:solidFill>
                <a:latin typeface="Calibri Light" panose="020F0302020204030204" pitchFamily="34" charset="0"/>
                <a:cs typeface="Calibri Light" panose="020F0302020204030204" pitchFamily="34" charset="0"/>
              </a:rPr>
              <a:t>For this reason we also thank God without ceasing, because when you received the word of God which you heard from us, you welcomed it not as the word of men, but as it is in truth, the word of God, which also effectively works in you who believe.</a:t>
            </a:r>
          </a:p>
          <a:p>
            <a:endParaRPr lang="en-US" sz="3200" b="1" dirty="0">
              <a:solidFill>
                <a:srgbClr val="FFC000">
                  <a:lumMod val="60000"/>
                  <a:lumOff val="40000"/>
                </a:srgbClr>
              </a:solidFill>
              <a:latin typeface="Calibri Light" panose="020F0302020204030204" pitchFamily="34" charset="0"/>
              <a:cs typeface="Calibri Light" panose="020F0302020204030204" pitchFamily="34" charset="0"/>
            </a:endParaRPr>
          </a:p>
          <a:p>
            <a:r>
              <a:rPr lang="en-US" sz="3200" b="1" dirty="0">
                <a:solidFill>
                  <a:srgbClr val="FFC000">
                    <a:lumMod val="60000"/>
                    <a:lumOff val="40000"/>
                  </a:srgbClr>
                </a:solidFill>
                <a:latin typeface="Calibri Light" panose="020F0302020204030204" pitchFamily="34" charset="0"/>
                <a:cs typeface="Calibri Light" panose="020F0302020204030204" pitchFamily="34" charset="0"/>
              </a:rPr>
              <a:t>James 1:22-25 - But be doers of the word, and not hearers only, deceiving yourselves. For if anyone is a hearer of the word and not a doer, he is like a man observing his natural face in a mirror; for he observes himself, goes away, and immediately forgets what kind of man he was. But he who looks into the perfect law of liberty and continues in it, and is not a forgetful hearer but a doer of the work, this one will be blessed in what he does.</a:t>
            </a:r>
          </a:p>
        </p:txBody>
      </p:sp>
    </p:spTree>
    <p:extLst>
      <p:ext uri="{BB962C8B-B14F-4D97-AF65-F5344CB8AC3E}">
        <p14:creationId xmlns:p14="http://schemas.microsoft.com/office/powerpoint/2010/main" val="1419600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267" y="271249"/>
            <a:ext cx="4191364" cy="237641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242" y="2759762"/>
            <a:ext cx="2875413" cy="366737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9" y="271248"/>
            <a:ext cx="5474729" cy="248851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1405" y="3132170"/>
            <a:ext cx="4393282" cy="3294962"/>
          </a:xfrm>
          <a:prstGeom prst="rect">
            <a:avLst/>
          </a:prstGeom>
        </p:spPr>
      </p:pic>
    </p:spTree>
    <p:extLst>
      <p:ext uri="{BB962C8B-B14F-4D97-AF65-F5344CB8AC3E}">
        <p14:creationId xmlns:p14="http://schemas.microsoft.com/office/powerpoint/2010/main" val="1683174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A3804C-5736-4FE3-A17F-2C688AD40225}"/>
              </a:ext>
            </a:extLst>
          </p:cNvPr>
          <p:cNvSpPr/>
          <p:nvPr/>
        </p:nvSpPr>
        <p:spPr>
          <a:xfrm>
            <a:off x="409433" y="327545"/>
            <a:ext cx="11382233" cy="6001643"/>
          </a:xfrm>
          <a:prstGeom prst="rect">
            <a:avLst/>
          </a:prstGeom>
        </p:spPr>
        <p:txBody>
          <a:bodyPr wrap="square">
            <a:spAutoFit/>
          </a:bodyPr>
          <a:lstStyle/>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1 John 2:12-14</a:t>
            </a:r>
          </a:p>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12 I write to you, little children, because your sins are forgiven you for His name’s sake.</a:t>
            </a:r>
          </a:p>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13 I write to you, fathers, because you have known Him who is from the beginning.</a:t>
            </a:r>
          </a:p>
          <a:p>
            <a:r>
              <a:rPr lang="en-US" sz="3200" b="1" dirty="0">
                <a:solidFill>
                  <a:srgbClr val="FF0000"/>
                </a:solidFill>
                <a:latin typeface="Calibri Light" panose="020F0302020204030204" pitchFamily="34" charset="0"/>
                <a:ea typeface="Calibri" panose="020F0502020204030204" pitchFamily="34" charset="0"/>
                <a:cs typeface="Calibri Light" panose="020F0302020204030204" pitchFamily="34" charset="0"/>
              </a:rPr>
              <a:t>I write to you, young men, because you </a:t>
            </a:r>
            <a:r>
              <a:rPr lang="en-US" sz="3200" b="1" u="sng" dirty="0">
                <a:solidFill>
                  <a:srgbClr val="FF0000"/>
                </a:solidFill>
                <a:latin typeface="Calibri Light" panose="020F0302020204030204" pitchFamily="34" charset="0"/>
                <a:ea typeface="Calibri" panose="020F0502020204030204" pitchFamily="34" charset="0"/>
                <a:cs typeface="Calibri Light" panose="020F0302020204030204" pitchFamily="34" charset="0"/>
              </a:rPr>
              <a:t>have overcome</a:t>
            </a:r>
            <a:r>
              <a:rPr lang="en-US" sz="3200" b="1" dirty="0">
                <a:solidFill>
                  <a:srgbClr val="FF0000"/>
                </a:solidFill>
                <a:latin typeface="Calibri Light" panose="020F0302020204030204" pitchFamily="34" charset="0"/>
                <a:ea typeface="Calibri" panose="020F0502020204030204" pitchFamily="34" charset="0"/>
                <a:cs typeface="Calibri Light" panose="020F0302020204030204" pitchFamily="34" charset="0"/>
              </a:rPr>
              <a:t> the wicked one.</a:t>
            </a:r>
          </a:p>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I write to you, little children, because you have known the Father.</a:t>
            </a:r>
          </a:p>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14 I have written to you, fathers, because you have known Him who is from the beginning.</a:t>
            </a:r>
          </a:p>
          <a:p>
            <a:r>
              <a:rPr lang="en-US" sz="3200" b="1" dirty="0">
                <a:solidFill>
                  <a:srgbClr val="FF0000"/>
                </a:solidFill>
                <a:latin typeface="Calibri Light" panose="020F0302020204030204" pitchFamily="34" charset="0"/>
                <a:ea typeface="Calibri" panose="020F0502020204030204" pitchFamily="34" charset="0"/>
                <a:cs typeface="Calibri Light" panose="020F0302020204030204" pitchFamily="34" charset="0"/>
              </a:rPr>
              <a:t>I have written to you, young men, because you are strong, and the word of God abides in you, and you </a:t>
            </a:r>
            <a:r>
              <a:rPr lang="en-US" sz="3200" b="1" u="sng" dirty="0">
                <a:solidFill>
                  <a:srgbClr val="FF0000"/>
                </a:solidFill>
                <a:latin typeface="Calibri Light" panose="020F0302020204030204" pitchFamily="34" charset="0"/>
                <a:ea typeface="Calibri" panose="020F0502020204030204" pitchFamily="34" charset="0"/>
                <a:cs typeface="Calibri Light" panose="020F0302020204030204" pitchFamily="34" charset="0"/>
              </a:rPr>
              <a:t>have overcome</a:t>
            </a:r>
            <a:r>
              <a:rPr lang="en-US" sz="3200" b="1" dirty="0">
                <a:solidFill>
                  <a:srgbClr val="FF0000"/>
                </a:solidFill>
                <a:latin typeface="Calibri Light" panose="020F0302020204030204" pitchFamily="34" charset="0"/>
                <a:ea typeface="Calibri" panose="020F0502020204030204" pitchFamily="34" charset="0"/>
                <a:cs typeface="Calibri Light" panose="020F0302020204030204" pitchFamily="34" charset="0"/>
              </a:rPr>
              <a:t> the wicked one.</a:t>
            </a:r>
            <a:endParaRPr lang="en-US" sz="3200" b="1" dirty="0">
              <a:solidFill>
                <a:srgbClr val="FF00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774895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A3804C-5736-4FE3-A17F-2C688AD40225}"/>
              </a:ext>
            </a:extLst>
          </p:cNvPr>
          <p:cNvSpPr/>
          <p:nvPr/>
        </p:nvSpPr>
        <p:spPr>
          <a:xfrm>
            <a:off x="409433" y="327545"/>
            <a:ext cx="11382233" cy="2554545"/>
          </a:xfrm>
          <a:prstGeom prst="rect">
            <a:avLst/>
          </a:prstGeom>
        </p:spPr>
        <p:txBody>
          <a:bodyPr wrap="square">
            <a:spAutoFit/>
          </a:bodyPr>
          <a:lstStyle/>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Psalm 143:8</a:t>
            </a:r>
          </a:p>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Cause me to hear Your lovingkindness in the morning, for in You do I trust;</a:t>
            </a:r>
          </a:p>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Cause me to know the way in which I should walk, for I lift up my soul to You.</a:t>
            </a:r>
          </a:p>
        </p:txBody>
      </p:sp>
    </p:spTree>
    <p:extLst>
      <p:ext uri="{BB962C8B-B14F-4D97-AF65-F5344CB8AC3E}">
        <p14:creationId xmlns:p14="http://schemas.microsoft.com/office/powerpoint/2010/main" val="1575804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A3804C-5736-4FE3-A17F-2C688AD40225}"/>
              </a:ext>
            </a:extLst>
          </p:cNvPr>
          <p:cNvSpPr/>
          <p:nvPr/>
        </p:nvSpPr>
        <p:spPr>
          <a:xfrm>
            <a:off x="409433" y="327545"/>
            <a:ext cx="11382233" cy="4524315"/>
          </a:xfrm>
          <a:prstGeom prst="rect">
            <a:avLst/>
          </a:prstGeom>
        </p:spPr>
        <p:txBody>
          <a:bodyPr wrap="square">
            <a:spAutoFit/>
          </a:bodyPr>
          <a:lstStyle/>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1 Peter 5:8-9</a:t>
            </a:r>
          </a:p>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Be sober, be vigilant; because your adversary the devil walks about like a roaring lion, seeking whom he may devour. Resist him, steadfast in the faith, knowing that the same sufferings are experienced by your brotherhood in the world.</a:t>
            </a:r>
          </a:p>
          <a:p>
            <a:endPar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endParaRPr>
          </a:p>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James 4:7-8</a:t>
            </a:r>
          </a:p>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Therefore submit to God. Resist the devil and he will flee from you.  Draw near to God and He will draw near to you.</a:t>
            </a:r>
          </a:p>
        </p:txBody>
      </p:sp>
    </p:spTree>
    <p:extLst>
      <p:ext uri="{BB962C8B-B14F-4D97-AF65-F5344CB8AC3E}">
        <p14:creationId xmlns:p14="http://schemas.microsoft.com/office/powerpoint/2010/main" val="3281003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A3804C-5736-4FE3-A17F-2C688AD40225}"/>
              </a:ext>
            </a:extLst>
          </p:cNvPr>
          <p:cNvSpPr/>
          <p:nvPr/>
        </p:nvSpPr>
        <p:spPr>
          <a:xfrm>
            <a:off x="409433" y="327545"/>
            <a:ext cx="11382233" cy="2062103"/>
          </a:xfrm>
          <a:prstGeom prst="rect">
            <a:avLst/>
          </a:prstGeom>
        </p:spPr>
        <p:txBody>
          <a:bodyPr wrap="square">
            <a:spAutoFit/>
          </a:bodyPr>
          <a:lstStyle/>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2 Timothy 2:15</a:t>
            </a:r>
          </a:p>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Be diligent to present yourself approved to God, a worker who does not need to be ashamed, </a:t>
            </a:r>
            <a:r>
              <a:rPr lang="en-US" sz="3200" b="1" u="sng"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rightly dividing</a:t>
            </a:r>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 the word of truth</a:t>
            </a:r>
          </a:p>
          <a:p>
            <a:endPar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2527672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A3804C-5736-4FE3-A17F-2C688AD40225}"/>
              </a:ext>
            </a:extLst>
          </p:cNvPr>
          <p:cNvSpPr/>
          <p:nvPr/>
        </p:nvSpPr>
        <p:spPr>
          <a:xfrm>
            <a:off x="409433" y="327545"/>
            <a:ext cx="11382233" cy="6001643"/>
          </a:xfrm>
          <a:prstGeom prst="rect">
            <a:avLst/>
          </a:prstGeom>
        </p:spPr>
        <p:txBody>
          <a:bodyPr wrap="square">
            <a:spAutoFit/>
          </a:bodyPr>
          <a:lstStyle/>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1 John 2:12-14</a:t>
            </a:r>
          </a:p>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12 I write to you, little children, because your sins are forgiven you for His name’s sake.</a:t>
            </a:r>
          </a:p>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13 </a:t>
            </a:r>
            <a:r>
              <a:rPr lang="en-US" sz="3200" b="1" dirty="0">
                <a:solidFill>
                  <a:srgbClr val="FF0000"/>
                </a:solidFill>
                <a:latin typeface="Calibri Light" panose="020F0302020204030204" pitchFamily="34" charset="0"/>
                <a:ea typeface="Calibri" panose="020F0502020204030204" pitchFamily="34" charset="0"/>
                <a:cs typeface="Calibri Light" panose="020F0302020204030204" pitchFamily="34" charset="0"/>
              </a:rPr>
              <a:t>I write to you, fathers, because you </a:t>
            </a:r>
            <a:r>
              <a:rPr lang="en-US" sz="3200" b="1" u="sng" dirty="0">
                <a:solidFill>
                  <a:srgbClr val="FF0000"/>
                </a:solidFill>
                <a:latin typeface="Calibri Light" panose="020F0302020204030204" pitchFamily="34" charset="0"/>
                <a:ea typeface="Calibri" panose="020F0502020204030204" pitchFamily="34" charset="0"/>
                <a:cs typeface="Calibri Light" panose="020F0302020204030204" pitchFamily="34" charset="0"/>
              </a:rPr>
              <a:t>have known</a:t>
            </a:r>
            <a:r>
              <a:rPr lang="en-US" sz="3200" b="1" dirty="0">
                <a:solidFill>
                  <a:srgbClr val="FF0000"/>
                </a:solidFill>
                <a:latin typeface="Calibri Light" panose="020F0302020204030204" pitchFamily="34" charset="0"/>
                <a:ea typeface="Calibri" panose="020F0502020204030204" pitchFamily="34" charset="0"/>
                <a:cs typeface="Calibri Light" panose="020F0302020204030204" pitchFamily="34" charset="0"/>
              </a:rPr>
              <a:t> Him who is from the beginning.</a:t>
            </a:r>
          </a:p>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I write to you, young men, because you have overcome the wicked one.</a:t>
            </a:r>
          </a:p>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I write to you, little children, because you have known the Father.</a:t>
            </a:r>
          </a:p>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14 </a:t>
            </a:r>
            <a:r>
              <a:rPr lang="en-US" sz="3200" b="1" dirty="0">
                <a:solidFill>
                  <a:srgbClr val="FF0000"/>
                </a:solidFill>
                <a:latin typeface="Calibri Light" panose="020F0302020204030204" pitchFamily="34" charset="0"/>
                <a:ea typeface="Calibri" panose="020F0502020204030204" pitchFamily="34" charset="0"/>
                <a:cs typeface="Calibri Light" panose="020F0302020204030204" pitchFamily="34" charset="0"/>
              </a:rPr>
              <a:t>I have written to you, fathers, because you </a:t>
            </a:r>
            <a:r>
              <a:rPr lang="en-US" sz="3200" b="1" u="sng" dirty="0">
                <a:solidFill>
                  <a:srgbClr val="FF0000"/>
                </a:solidFill>
                <a:latin typeface="Calibri Light" panose="020F0302020204030204" pitchFamily="34" charset="0"/>
                <a:ea typeface="Calibri" panose="020F0502020204030204" pitchFamily="34" charset="0"/>
                <a:cs typeface="Calibri Light" panose="020F0302020204030204" pitchFamily="34" charset="0"/>
              </a:rPr>
              <a:t>have known</a:t>
            </a:r>
            <a:r>
              <a:rPr lang="en-US" sz="3200" b="1" dirty="0">
                <a:solidFill>
                  <a:srgbClr val="FF0000"/>
                </a:solidFill>
                <a:latin typeface="Calibri Light" panose="020F0302020204030204" pitchFamily="34" charset="0"/>
                <a:ea typeface="Calibri" panose="020F0502020204030204" pitchFamily="34" charset="0"/>
                <a:cs typeface="Calibri Light" panose="020F0302020204030204" pitchFamily="34" charset="0"/>
              </a:rPr>
              <a:t> Him who is from the beginning.</a:t>
            </a:r>
          </a:p>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I have written to you, young men, because you are strong, and the word of God abides in you, and you have overcome the wicked one.</a:t>
            </a:r>
            <a:endParaRPr lang="en-US" sz="3200" b="1" dirty="0">
              <a:solidFill>
                <a:srgbClr val="FFC000">
                  <a:lumMod val="60000"/>
                  <a:lumOff val="40000"/>
                </a:srgb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606903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A3804C-5736-4FE3-A17F-2C688AD40225}"/>
              </a:ext>
            </a:extLst>
          </p:cNvPr>
          <p:cNvSpPr/>
          <p:nvPr/>
        </p:nvSpPr>
        <p:spPr>
          <a:xfrm>
            <a:off x="409433" y="327545"/>
            <a:ext cx="11382233" cy="6001643"/>
          </a:xfrm>
          <a:prstGeom prst="rect">
            <a:avLst/>
          </a:prstGeom>
        </p:spPr>
        <p:txBody>
          <a:bodyPr wrap="square">
            <a:spAutoFit/>
          </a:bodyPr>
          <a:lstStyle/>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Psalm 1:1-2 </a:t>
            </a:r>
          </a:p>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Blessed is the man who walks not in the counsel of the ungodly, nor stands in the path of sinners, nor sits in the seat of the scornful; but his delight is in the law of the Lord, and in His law he meditates day and night.</a:t>
            </a:r>
          </a:p>
          <a:p>
            <a:endPar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endParaRPr>
          </a:p>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John 14:16-17  </a:t>
            </a:r>
          </a:p>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And I will pray the Father, and He will give you another Helper, that He may abide with you forever - the Spirit of truth, whom the world cannot receive, because it neither sees Him nor knows Him; but you know Him, for He dwells with you and will be in you.</a:t>
            </a:r>
          </a:p>
          <a:p>
            <a:endPar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4279037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66FA9-3A72-B245-BD58-45726DB73F9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925163D-AB17-7D4C-A752-508C98501CED}"/>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6A18F235-83AD-5E46-AF90-EEA75F651A03}"/>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66362DD-1962-47D8-A160-86161759C2CE}"/>
              </a:ext>
            </a:extLst>
          </p:cNvPr>
          <p:cNvSpPr txBox="1"/>
          <p:nvPr/>
        </p:nvSpPr>
        <p:spPr>
          <a:xfrm>
            <a:off x="7063740" y="4583430"/>
            <a:ext cx="4709160" cy="1200329"/>
          </a:xfrm>
          <a:prstGeom prst="rect">
            <a:avLst/>
          </a:prstGeom>
          <a:solidFill>
            <a:srgbClr val="FF4A3B"/>
          </a:solidFill>
          <a:ln>
            <a:solidFill>
              <a:srgbClr val="FF4819">
                <a:alpha val="52941"/>
              </a:srgbClr>
            </a:solidFill>
          </a:ln>
        </p:spPr>
        <p:txBody>
          <a:bodyPr wrap="square" rtlCol="0">
            <a:spAutoFit/>
          </a:bodyPr>
          <a:lstStyle/>
          <a:p>
            <a:pPr algn="r"/>
            <a:r>
              <a:rPr lang="en-US" sz="2400" dirty="0">
                <a:solidFill>
                  <a:prstClr val="black"/>
                </a:solidFill>
                <a:latin typeface="Lucida Console" panose="020B0609040504020204" pitchFamily="49" charset="0"/>
                <a:ea typeface="Tahoma" panose="020B0604030504040204" pitchFamily="34" charset="0"/>
                <a:cs typeface="Tahoma" panose="020B0604030504040204" pitchFamily="34" charset="0"/>
              </a:rPr>
              <a:t>ENCOURAGEMENT FOR THE SPIRITUAL LIFE</a:t>
            </a:r>
          </a:p>
          <a:p>
            <a:pPr algn="r"/>
            <a:r>
              <a:rPr lang="en-US" sz="2400" dirty="0">
                <a:solidFill>
                  <a:prstClr val="black"/>
                </a:solidFill>
                <a:latin typeface="Lucida Console" panose="020B0609040504020204" pitchFamily="49" charset="0"/>
                <a:ea typeface="Tahoma" panose="020B0604030504040204" pitchFamily="34" charset="0"/>
                <a:cs typeface="Tahoma" panose="020B0604030504040204" pitchFamily="34" charset="0"/>
              </a:rPr>
              <a:t>1 JOHN 2:12-14</a:t>
            </a:r>
          </a:p>
        </p:txBody>
      </p:sp>
    </p:spTree>
    <p:extLst>
      <p:ext uri="{BB962C8B-B14F-4D97-AF65-F5344CB8AC3E}">
        <p14:creationId xmlns:p14="http://schemas.microsoft.com/office/powerpoint/2010/main" val="681546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6714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A3804C-5736-4FE3-A17F-2C688AD40225}"/>
              </a:ext>
            </a:extLst>
          </p:cNvPr>
          <p:cNvSpPr/>
          <p:nvPr/>
        </p:nvSpPr>
        <p:spPr>
          <a:xfrm>
            <a:off x="409433" y="327545"/>
            <a:ext cx="11382233" cy="6001643"/>
          </a:xfrm>
          <a:prstGeom prst="rect">
            <a:avLst/>
          </a:prstGeom>
        </p:spPr>
        <p:txBody>
          <a:bodyPr wrap="square">
            <a:spAutoFit/>
          </a:bodyPr>
          <a:lstStyle/>
          <a:p>
            <a:r>
              <a:rPr lang="en-US" sz="3200" b="1" dirty="0">
                <a:solidFill>
                  <a:schemeClr val="accent4">
                    <a:lumMod val="60000"/>
                    <a:lumOff val="40000"/>
                  </a:schemeClr>
                </a:solidFill>
                <a:latin typeface="Calibri Light" panose="020F0302020204030204" pitchFamily="34" charset="0"/>
                <a:ea typeface="Calibri" panose="020F0502020204030204" pitchFamily="34" charset="0"/>
                <a:cs typeface="Calibri Light" panose="020F0302020204030204" pitchFamily="34" charset="0"/>
              </a:rPr>
              <a:t>1 John 2:12-14</a:t>
            </a:r>
          </a:p>
          <a:p>
            <a:r>
              <a:rPr lang="en-US" sz="3200" b="1" dirty="0">
                <a:solidFill>
                  <a:schemeClr val="accent4">
                    <a:lumMod val="60000"/>
                    <a:lumOff val="40000"/>
                  </a:schemeClr>
                </a:solidFill>
                <a:latin typeface="Calibri Light" panose="020F0302020204030204" pitchFamily="34" charset="0"/>
                <a:ea typeface="Calibri" panose="020F0502020204030204" pitchFamily="34" charset="0"/>
                <a:cs typeface="Calibri Light" panose="020F0302020204030204" pitchFamily="34" charset="0"/>
              </a:rPr>
              <a:t>12 </a:t>
            </a:r>
            <a:r>
              <a:rPr lang="en-US" sz="3200" b="1" dirty="0">
                <a:solidFill>
                  <a:srgbClr val="FF0000"/>
                </a:solidFill>
                <a:latin typeface="Calibri Light" panose="020F0302020204030204" pitchFamily="34" charset="0"/>
                <a:ea typeface="Calibri" panose="020F0502020204030204" pitchFamily="34" charset="0"/>
                <a:cs typeface="Calibri Light" panose="020F0302020204030204" pitchFamily="34" charset="0"/>
              </a:rPr>
              <a:t>I write to you</a:t>
            </a:r>
            <a:r>
              <a:rPr lang="en-US" sz="3200" b="1" dirty="0">
                <a:solidFill>
                  <a:schemeClr val="accent4">
                    <a:lumMod val="60000"/>
                    <a:lumOff val="40000"/>
                  </a:schemeClr>
                </a:solidFill>
                <a:latin typeface="Calibri Light" panose="020F0302020204030204" pitchFamily="34" charset="0"/>
                <a:ea typeface="Calibri" panose="020F0502020204030204" pitchFamily="34" charset="0"/>
                <a:cs typeface="Calibri Light" panose="020F0302020204030204" pitchFamily="34" charset="0"/>
              </a:rPr>
              <a:t>, little children, because your sins are forgiven you for His name’s sake.</a:t>
            </a:r>
          </a:p>
          <a:p>
            <a:r>
              <a:rPr lang="en-US" sz="3200" b="1" dirty="0">
                <a:solidFill>
                  <a:schemeClr val="accent4">
                    <a:lumMod val="60000"/>
                    <a:lumOff val="40000"/>
                  </a:schemeClr>
                </a:solidFill>
                <a:latin typeface="Calibri Light" panose="020F0302020204030204" pitchFamily="34" charset="0"/>
                <a:ea typeface="Calibri" panose="020F0502020204030204" pitchFamily="34" charset="0"/>
                <a:cs typeface="Calibri Light" panose="020F0302020204030204" pitchFamily="34" charset="0"/>
              </a:rPr>
              <a:t>13 </a:t>
            </a:r>
            <a:r>
              <a:rPr lang="en-US" sz="3200" b="1" dirty="0">
                <a:solidFill>
                  <a:srgbClr val="FF0000"/>
                </a:solidFill>
                <a:latin typeface="Calibri Light" panose="020F0302020204030204" pitchFamily="34" charset="0"/>
                <a:ea typeface="Calibri" panose="020F0502020204030204" pitchFamily="34" charset="0"/>
                <a:cs typeface="Calibri Light" panose="020F0302020204030204" pitchFamily="34" charset="0"/>
              </a:rPr>
              <a:t>I write to you</a:t>
            </a:r>
            <a:r>
              <a:rPr lang="en-US" sz="3200" b="1" dirty="0">
                <a:solidFill>
                  <a:schemeClr val="accent4">
                    <a:lumMod val="60000"/>
                    <a:lumOff val="40000"/>
                  </a:schemeClr>
                </a:solidFill>
                <a:latin typeface="Calibri Light" panose="020F0302020204030204" pitchFamily="34" charset="0"/>
                <a:ea typeface="Calibri" panose="020F0502020204030204" pitchFamily="34" charset="0"/>
                <a:cs typeface="Calibri Light" panose="020F0302020204030204" pitchFamily="34" charset="0"/>
              </a:rPr>
              <a:t>, fathers, because you have known Him who is from the beginning.</a:t>
            </a:r>
          </a:p>
          <a:p>
            <a:r>
              <a:rPr lang="en-US" sz="3200" b="1" dirty="0">
                <a:solidFill>
                  <a:srgbClr val="FF0000"/>
                </a:solidFill>
                <a:latin typeface="Calibri Light" panose="020F0302020204030204" pitchFamily="34" charset="0"/>
                <a:ea typeface="Calibri" panose="020F0502020204030204" pitchFamily="34" charset="0"/>
                <a:cs typeface="Calibri Light" panose="020F0302020204030204" pitchFamily="34" charset="0"/>
              </a:rPr>
              <a:t>I write to you</a:t>
            </a:r>
            <a:r>
              <a:rPr lang="en-US" sz="3200" b="1" dirty="0">
                <a:solidFill>
                  <a:schemeClr val="accent4">
                    <a:lumMod val="60000"/>
                    <a:lumOff val="40000"/>
                  </a:schemeClr>
                </a:solidFill>
                <a:latin typeface="Calibri Light" panose="020F0302020204030204" pitchFamily="34" charset="0"/>
                <a:ea typeface="Calibri" panose="020F0502020204030204" pitchFamily="34" charset="0"/>
                <a:cs typeface="Calibri Light" panose="020F0302020204030204" pitchFamily="34" charset="0"/>
              </a:rPr>
              <a:t>, young men, because you have overcome the wicked one.</a:t>
            </a:r>
          </a:p>
          <a:p>
            <a:r>
              <a:rPr lang="en-US" sz="3200" b="1" dirty="0">
                <a:solidFill>
                  <a:srgbClr val="FF0000"/>
                </a:solidFill>
                <a:latin typeface="Calibri Light" panose="020F0302020204030204" pitchFamily="34" charset="0"/>
                <a:ea typeface="Calibri" panose="020F0502020204030204" pitchFamily="34" charset="0"/>
                <a:cs typeface="Calibri Light" panose="020F0302020204030204" pitchFamily="34" charset="0"/>
              </a:rPr>
              <a:t>I write to you</a:t>
            </a:r>
            <a:r>
              <a:rPr lang="en-US" sz="3200" b="1" dirty="0">
                <a:solidFill>
                  <a:schemeClr val="accent4">
                    <a:lumMod val="60000"/>
                    <a:lumOff val="40000"/>
                  </a:schemeClr>
                </a:solidFill>
                <a:latin typeface="Calibri Light" panose="020F0302020204030204" pitchFamily="34" charset="0"/>
                <a:ea typeface="Calibri" panose="020F0502020204030204" pitchFamily="34" charset="0"/>
                <a:cs typeface="Calibri Light" panose="020F0302020204030204" pitchFamily="34" charset="0"/>
              </a:rPr>
              <a:t>, little children, because you have known the Father.</a:t>
            </a:r>
          </a:p>
          <a:p>
            <a:r>
              <a:rPr lang="en-US" sz="3200" b="1" dirty="0">
                <a:solidFill>
                  <a:schemeClr val="accent4">
                    <a:lumMod val="60000"/>
                    <a:lumOff val="40000"/>
                  </a:schemeClr>
                </a:solidFill>
                <a:latin typeface="Calibri Light" panose="020F0302020204030204" pitchFamily="34" charset="0"/>
                <a:ea typeface="Calibri" panose="020F0502020204030204" pitchFamily="34" charset="0"/>
                <a:cs typeface="Calibri Light" panose="020F0302020204030204" pitchFamily="34" charset="0"/>
              </a:rPr>
              <a:t>14 </a:t>
            </a:r>
            <a:r>
              <a:rPr lang="en-US" sz="3200" b="1" dirty="0">
                <a:solidFill>
                  <a:srgbClr val="FF0000"/>
                </a:solidFill>
                <a:latin typeface="Calibri Light" panose="020F0302020204030204" pitchFamily="34" charset="0"/>
                <a:ea typeface="Calibri" panose="020F0502020204030204" pitchFamily="34" charset="0"/>
                <a:cs typeface="Calibri Light" panose="020F0302020204030204" pitchFamily="34" charset="0"/>
              </a:rPr>
              <a:t>I have written to you</a:t>
            </a:r>
            <a:r>
              <a:rPr lang="en-US" sz="3200" b="1" dirty="0">
                <a:solidFill>
                  <a:schemeClr val="accent4">
                    <a:lumMod val="60000"/>
                    <a:lumOff val="40000"/>
                  </a:schemeClr>
                </a:solidFill>
                <a:latin typeface="Calibri Light" panose="020F0302020204030204" pitchFamily="34" charset="0"/>
                <a:ea typeface="Calibri" panose="020F0502020204030204" pitchFamily="34" charset="0"/>
                <a:cs typeface="Calibri Light" panose="020F0302020204030204" pitchFamily="34" charset="0"/>
              </a:rPr>
              <a:t>, fathers, because you have known Him who is from the beginning.</a:t>
            </a:r>
          </a:p>
          <a:p>
            <a:r>
              <a:rPr lang="en-US" sz="3200" b="1" dirty="0">
                <a:solidFill>
                  <a:srgbClr val="FF0000"/>
                </a:solidFill>
                <a:latin typeface="Calibri Light" panose="020F0302020204030204" pitchFamily="34" charset="0"/>
                <a:ea typeface="Calibri" panose="020F0502020204030204" pitchFamily="34" charset="0"/>
                <a:cs typeface="Calibri Light" panose="020F0302020204030204" pitchFamily="34" charset="0"/>
              </a:rPr>
              <a:t>I have written to you</a:t>
            </a:r>
            <a:r>
              <a:rPr lang="en-US" sz="3200" b="1" dirty="0">
                <a:solidFill>
                  <a:schemeClr val="accent4">
                    <a:lumMod val="60000"/>
                    <a:lumOff val="40000"/>
                  </a:schemeClr>
                </a:solidFill>
                <a:latin typeface="Calibri Light" panose="020F0302020204030204" pitchFamily="34" charset="0"/>
                <a:ea typeface="Calibri" panose="020F0502020204030204" pitchFamily="34" charset="0"/>
                <a:cs typeface="Calibri Light" panose="020F0302020204030204" pitchFamily="34" charset="0"/>
              </a:rPr>
              <a:t>, young men, because you are strong, and the word of God abides in you, and you have overcome the wicked one.</a:t>
            </a:r>
            <a:endParaRPr lang="en-US" sz="3200" b="1" dirty="0">
              <a:solidFill>
                <a:schemeClr val="accent4">
                  <a:lumMod val="60000"/>
                  <a:lumOff val="4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530959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A3804C-5736-4FE3-A17F-2C688AD40225}"/>
              </a:ext>
            </a:extLst>
          </p:cNvPr>
          <p:cNvSpPr/>
          <p:nvPr/>
        </p:nvSpPr>
        <p:spPr>
          <a:xfrm>
            <a:off x="409433" y="327545"/>
            <a:ext cx="11382233" cy="6001643"/>
          </a:xfrm>
          <a:prstGeom prst="rect">
            <a:avLst/>
          </a:prstGeom>
        </p:spPr>
        <p:txBody>
          <a:bodyPr wrap="square">
            <a:spAutoFit/>
          </a:bodyPr>
          <a:lstStyle/>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1 John 2:12-14</a:t>
            </a:r>
          </a:p>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12 I write to you, little children, because your sins are forgiven you for His name’s sake.</a:t>
            </a:r>
          </a:p>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13 I write to you, fathers, because you have known Him who is from the beginning.</a:t>
            </a:r>
          </a:p>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I write to you, young men, because you have overcome the wicked one.</a:t>
            </a:r>
          </a:p>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I write to you, little children, because you have known the Father.</a:t>
            </a:r>
          </a:p>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14 I have written to you, fathers, because you have known Him who is from the beginning.</a:t>
            </a:r>
          </a:p>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I have written to you, young men, because you are strong, and the word of God abides in you, and you have overcome the wicked one.</a:t>
            </a:r>
            <a:endParaRPr lang="en-US" sz="3200" b="1" dirty="0">
              <a:solidFill>
                <a:srgbClr val="FFC000">
                  <a:lumMod val="60000"/>
                  <a:lumOff val="40000"/>
                </a:srgb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305493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A3804C-5736-4FE3-A17F-2C688AD40225}"/>
              </a:ext>
            </a:extLst>
          </p:cNvPr>
          <p:cNvSpPr/>
          <p:nvPr/>
        </p:nvSpPr>
        <p:spPr>
          <a:xfrm>
            <a:off x="409433" y="327545"/>
            <a:ext cx="11382233" cy="6001643"/>
          </a:xfrm>
          <a:prstGeom prst="rect">
            <a:avLst/>
          </a:prstGeom>
        </p:spPr>
        <p:txBody>
          <a:bodyPr wrap="square">
            <a:spAutoFit/>
          </a:bodyPr>
          <a:lstStyle/>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1 John 2:12-14</a:t>
            </a:r>
          </a:p>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12 I write to you, </a:t>
            </a:r>
            <a:r>
              <a:rPr lang="en-US" sz="3200" b="1" dirty="0">
                <a:solidFill>
                  <a:srgbClr val="FF0000"/>
                </a:solidFill>
                <a:latin typeface="Calibri Light" panose="020F0302020204030204" pitchFamily="34" charset="0"/>
                <a:ea typeface="Calibri" panose="020F0502020204030204" pitchFamily="34" charset="0"/>
                <a:cs typeface="Calibri Light" panose="020F0302020204030204" pitchFamily="34" charset="0"/>
              </a:rPr>
              <a:t>little children</a:t>
            </a:r>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 because your sins are forgiven you for His name’s sake.</a:t>
            </a:r>
          </a:p>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13 I write to you, </a:t>
            </a:r>
            <a:r>
              <a:rPr lang="en-US" sz="3200" b="1" dirty="0">
                <a:solidFill>
                  <a:srgbClr val="FF0000"/>
                </a:solidFill>
                <a:latin typeface="Calibri Light" panose="020F0302020204030204" pitchFamily="34" charset="0"/>
                <a:ea typeface="Calibri" panose="020F0502020204030204" pitchFamily="34" charset="0"/>
                <a:cs typeface="Calibri Light" panose="020F0302020204030204" pitchFamily="34" charset="0"/>
              </a:rPr>
              <a:t>fathers</a:t>
            </a:r>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 because you have known Him who is from the beginning.</a:t>
            </a:r>
          </a:p>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I write to you, </a:t>
            </a:r>
            <a:r>
              <a:rPr lang="en-US" sz="3200" b="1" dirty="0">
                <a:solidFill>
                  <a:srgbClr val="FF0000"/>
                </a:solidFill>
                <a:latin typeface="Calibri Light" panose="020F0302020204030204" pitchFamily="34" charset="0"/>
                <a:ea typeface="Calibri" panose="020F0502020204030204" pitchFamily="34" charset="0"/>
                <a:cs typeface="Calibri Light" panose="020F0302020204030204" pitchFamily="34" charset="0"/>
              </a:rPr>
              <a:t>young men</a:t>
            </a:r>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 because you have overcome the wicked one.</a:t>
            </a:r>
          </a:p>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I write to you, </a:t>
            </a:r>
            <a:r>
              <a:rPr lang="en-US" sz="3200" b="1" dirty="0">
                <a:solidFill>
                  <a:srgbClr val="FF0000"/>
                </a:solidFill>
                <a:latin typeface="Calibri Light" panose="020F0302020204030204" pitchFamily="34" charset="0"/>
                <a:ea typeface="Calibri" panose="020F0502020204030204" pitchFamily="34" charset="0"/>
                <a:cs typeface="Calibri Light" panose="020F0302020204030204" pitchFamily="34" charset="0"/>
              </a:rPr>
              <a:t>little children</a:t>
            </a:r>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 because you have known the Father.</a:t>
            </a:r>
          </a:p>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14 I have written to you, </a:t>
            </a:r>
            <a:r>
              <a:rPr lang="en-US" sz="3200" b="1" dirty="0">
                <a:solidFill>
                  <a:srgbClr val="FF0000"/>
                </a:solidFill>
                <a:latin typeface="Calibri Light" panose="020F0302020204030204" pitchFamily="34" charset="0"/>
                <a:ea typeface="Calibri" panose="020F0502020204030204" pitchFamily="34" charset="0"/>
                <a:cs typeface="Calibri Light" panose="020F0302020204030204" pitchFamily="34" charset="0"/>
              </a:rPr>
              <a:t>fathers</a:t>
            </a:r>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 because you have known Him who is from the beginning.</a:t>
            </a:r>
          </a:p>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I have written to you, </a:t>
            </a:r>
            <a:r>
              <a:rPr lang="en-US" sz="3200" b="1" dirty="0">
                <a:solidFill>
                  <a:srgbClr val="FF0000"/>
                </a:solidFill>
                <a:latin typeface="Calibri Light" panose="020F0302020204030204" pitchFamily="34" charset="0"/>
                <a:ea typeface="Calibri" panose="020F0502020204030204" pitchFamily="34" charset="0"/>
                <a:cs typeface="Calibri Light" panose="020F0302020204030204" pitchFamily="34" charset="0"/>
              </a:rPr>
              <a:t>young men</a:t>
            </a:r>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 because you are strong, and the word of God abides in you, and you have overcome the wicked one.</a:t>
            </a:r>
            <a:endParaRPr lang="en-US" sz="3200" b="1" dirty="0">
              <a:solidFill>
                <a:srgbClr val="FFC000">
                  <a:lumMod val="60000"/>
                  <a:lumOff val="40000"/>
                </a:srgb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308582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260" y="246362"/>
            <a:ext cx="10481481" cy="6404192"/>
          </a:xfrm>
          <a:prstGeom prst="rect">
            <a:avLst/>
          </a:prstGeom>
        </p:spPr>
      </p:pic>
    </p:spTree>
    <p:extLst>
      <p:ext uri="{BB962C8B-B14F-4D97-AF65-F5344CB8AC3E}">
        <p14:creationId xmlns:p14="http://schemas.microsoft.com/office/powerpoint/2010/main" val="1483119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A3804C-5736-4FE3-A17F-2C688AD40225}"/>
              </a:ext>
            </a:extLst>
          </p:cNvPr>
          <p:cNvSpPr/>
          <p:nvPr/>
        </p:nvSpPr>
        <p:spPr>
          <a:xfrm>
            <a:off x="409433" y="327545"/>
            <a:ext cx="11382233" cy="6001643"/>
          </a:xfrm>
          <a:prstGeom prst="rect">
            <a:avLst/>
          </a:prstGeom>
        </p:spPr>
        <p:txBody>
          <a:bodyPr wrap="square">
            <a:spAutoFit/>
          </a:bodyPr>
          <a:lstStyle/>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1 John 2:12-14</a:t>
            </a:r>
          </a:p>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12 I write to you, </a:t>
            </a:r>
            <a:r>
              <a:rPr lang="en-US" sz="3200" b="1" dirty="0">
                <a:solidFill>
                  <a:srgbClr val="FF0000"/>
                </a:solidFill>
                <a:latin typeface="Calibri Light" panose="020F0302020204030204" pitchFamily="34" charset="0"/>
                <a:ea typeface="Calibri" panose="020F0502020204030204" pitchFamily="34" charset="0"/>
                <a:cs typeface="Calibri Light" panose="020F0302020204030204" pitchFamily="34" charset="0"/>
              </a:rPr>
              <a:t>little children</a:t>
            </a:r>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 because your sins are forgiven you for His name’s sake.</a:t>
            </a:r>
          </a:p>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13 I write to you, fathers, because you have known Him who is from the beginning.</a:t>
            </a:r>
          </a:p>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I write to you, young men, because you have overcome the wicked one.</a:t>
            </a:r>
          </a:p>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I write to you, </a:t>
            </a:r>
            <a:r>
              <a:rPr lang="en-US" sz="3200" b="1" dirty="0">
                <a:solidFill>
                  <a:srgbClr val="FF0000"/>
                </a:solidFill>
                <a:latin typeface="Calibri Light" panose="020F0302020204030204" pitchFamily="34" charset="0"/>
                <a:ea typeface="Calibri" panose="020F0502020204030204" pitchFamily="34" charset="0"/>
                <a:cs typeface="Calibri Light" panose="020F0302020204030204" pitchFamily="34" charset="0"/>
              </a:rPr>
              <a:t>little children</a:t>
            </a:r>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 because you have known the Father.</a:t>
            </a:r>
          </a:p>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14 I have written to you, fathers, because you have known Him who is from the beginning.</a:t>
            </a:r>
          </a:p>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I have written to you, young men, because you are strong, and the word of God abides in you, and you have overcome the wicked one.</a:t>
            </a:r>
            <a:endParaRPr lang="en-US" sz="3200" b="1" dirty="0">
              <a:solidFill>
                <a:srgbClr val="FFC000">
                  <a:lumMod val="60000"/>
                  <a:lumOff val="40000"/>
                </a:srgb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72595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767" y="429313"/>
            <a:ext cx="10848466" cy="5869020"/>
          </a:xfrm>
          <a:prstGeom prst="rect">
            <a:avLst/>
          </a:prstGeom>
        </p:spPr>
      </p:pic>
    </p:spTree>
    <p:extLst>
      <p:ext uri="{BB962C8B-B14F-4D97-AF65-F5344CB8AC3E}">
        <p14:creationId xmlns:p14="http://schemas.microsoft.com/office/powerpoint/2010/main" val="1444156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A3804C-5736-4FE3-A17F-2C688AD40225}"/>
              </a:ext>
            </a:extLst>
          </p:cNvPr>
          <p:cNvSpPr/>
          <p:nvPr/>
        </p:nvSpPr>
        <p:spPr>
          <a:xfrm>
            <a:off x="409433" y="327545"/>
            <a:ext cx="11382233" cy="6001643"/>
          </a:xfrm>
          <a:prstGeom prst="rect">
            <a:avLst/>
          </a:prstGeom>
        </p:spPr>
        <p:txBody>
          <a:bodyPr wrap="square">
            <a:spAutoFit/>
          </a:bodyPr>
          <a:lstStyle/>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1 John 2:12-14</a:t>
            </a:r>
          </a:p>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12 I write to you, little children, because your sins </a:t>
            </a:r>
            <a:r>
              <a:rPr lang="en-US" sz="3200" b="1" dirty="0">
                <a:solidFill>
                  <a:srgbClr val="FF0000"/>
                </a:solidFill>
                <a:latin typeface="Calibri Light" panose="020F0302020204030204" pitchFamily="34" charset="0"/>
                <a:ea typeface="Calibri" panose="020F0502020204030204" pitchFamily="34" charset="0"/>
                <a:cs typeface="Calibri Light" panose="020F0302020204030204" pitchFamily="34" charset="0"/>
              </a:rPr>
              <a:t>are forgiven</a:t>
            </a:r>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 you for His name’s sake.</a:t>
            </a:r>
          </a:p>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13 I write to you, fathers, because you </a:t>
            </a:r>
            <a:r>
              <a:rPr lang="en-US" sz="3200" b="1" dirty="0">
                <a:solidFill>
                  <a:srgbClr val="FF0000"/>
                </a:solidFill>
                <a:latin typeface="Calibri Light" panose="020F0302020204030204" pitchFamily="34" charset="0"/>
                <a:ea typeface="Calibri" panose="020F0502020204030204" pitchFamily="34" charset="0"/>
                <a:cs typeface="Calibri Light" panose="020F0302020204030204" pitchFamily="34" charset="0"/>
              </a:rPr>
              <a:t>have known</a:t>
            </a:r>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 Him who is from the beginning.</a:t>
            </a:r>
          </a:p>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I write to you, young men, because you </a:t>
            </a:r>
            <a:r>
              <a:rPr lang="en-US" sz="3200" b="1" dirty="0">
                <a:solidFill>
                  <a:srgbClr val="FF0000"/>
                </a:solidFill>
                <a:latin typeface="Calibri Light" panose="020F0302020204030204" pitchFamily="34" charset="0"/>
                <a:ea typeface="Calibri" panose="020F0502020204030204" pitchFamily="34" charset="0"/>
                <a:cs typeface="Calibri Light" panose="020F0302020204030204" pitchFamily="34" charset="0"/>
              </a:rPr>
              <a:t>have overcome</a:t>
            </a:r>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 the wicked one.</a:t>
            </a:r>
          </a:p>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I write to you, little children, because you </a:t>
            </a:r>
            <a:r>
              <a:rPr lang="en-US" sz="3200" b="1" dirty="0">
                <a:solidFill>
                  <a:srgbClr val="FF0000"/>
                </a:solidFill>
                <a:latin typeface="Calibri Light" panose="020F0302020204030204" pitchFamily="34" charset="0"/>
                <a:ea typeface="Calibri" panose="020F0502020204030204" pitchFamily="34" charset="0"/>
                <a:cs typeface="Calibri Light" panose="020F0302020204030204" pitchFamily="34" charset="0"/>
              </a:rPr>
              <a:t>have known</a:t>
            </a:r>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 the Father.</a:t>
            </a:r>
          </a:p>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14 I have written to you, fathers, because you </a:t>
            </a:r>
            <a:r>
              <a:rPr lang="en-US" sz="3200" b="1" dirty="0">
                <a:solidFill>
                  <a:srgbClr val="FF0000"/>
                </a:solidFill>
                <a:latin typeface="Calibri Light" panose="020F0302020204030204" pitchFamily="34" charset="0"/>
                <a:ea typeface="Calibri" panose="020F0502020204030204" pitchFamily="34" charset="0"/>
                <a:cs typeface="Calibri Light" panose="020F0302020204030204" pitchFamily="34" charset="0"/>
              </a:rPr>
              <a:t>have known</a:t>
            </a:r>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 Him who is from the beginning.</a:t>
            </a:r>
          </a:p>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I have written to you, young men, because you are strong, and the word of God abides in you, and you </a:t>
            </a:r>
            <a:r>
              <a:rPr lang="en-US" sz="3200" b="1" dirty="0">
                <a:solidFill>
                  <a:srgbClr val="FF0000"/>
                </a:solidFill>
                <a:latin typeface="Calibri Light" panose="020F0302020204030204" pitchFamily="34" charset="0"/>
                <a:ea typeface="Calibri" panose="020F0502020204030204" pitchFamily="34" charset="0"/>
                <a:cs typeface="Calibri Light" panose="020F0302020204030204" pitchFamily="34" charset="0"/>
              </a:rPr>
              <a:t>have overcome</a:t>
            </a:r>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 the wicked one.</a:t>
            </a:r>
            <a:endParaRPr lang="en-US" sz="3200" b="1" dirty="0">
              <a:solidFill>
                <a:srgbClr val="FFC000">
                  <a:lumMod val="60000"/>
                  <a:lumOff val="40000"/>
                </a:srgb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59818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A3804C-5736-4FE3-A17F-2C688AD40225}"/>
              </a:ext>
            </a:extLst>
          </p:cNvPr>
          <p:cNvSpPr/>
          <p:nvPr/>
        </p:nvSpPr>
        <p:spPr>
          <a:xfrm>
            <a:off x="409433" y="327545"/>
            <a:ext cx="11382233" cy="3046988"/>
          </a:xfrm>
          <a:prstGeom prst="rect">
            <a:avLst/>
          </a:prstGeom>
        </p:spPr>
        <p:txBody>
          <a:bodyPr wrap="square">
            <a:spAutoFit/>
          </a:bodyPr>
          <a:lstStyle/>
          <a:p>
            <a:r>
              <a:rPr lang="en-US" sz="3200" b="1" dirty="0">
                <a:solidFill>
                  <a:srgbClr val="FFC000">
                    <a:lumMod val="60000"/>
                    <a:lumOff val="40000"/>
                  </a:srgbClr>
                </a:solidFill>
                <a:latin typeface="Calibri Light" panose="020F0302020204030204" pitchFamily="34" charset="0"/>
                <a:ea typeface="Calibri" panose="020F0502020204030204" pitchFamily="34" charset="0"/>
                <a:cs typeface="Calibri Light" panose="020F0302020204030204" pitchFamily="34" charset="0"/>
              </a:rPr>
              <a:t>John 14:6-7</a:t>
            </a:r>
          </a:p>
          <a:p>
            <a:r>
              <a:rPr lang="en-US" sz="3200" b="1" dirty="0">
                <a:solidFill>
                  <a:srgbClr val="FFC000">
                    <a:lumMod val="60000"/>
                    <a:lumOff val="40000"/>
                  </a:srgbClr>
                </a:solidFill>
                <a:latin typeface="Calibri Light" panose="020F0302020204030204" pitchFamily="34" charset="0"/>
                <a:cs typeface="Calibri Light" panose="020F0302020204030204" pitchFamily="34" charset="0"/>
              </a:rPr>
              <a:t>6 Jesus said to him, “I am the way, the truth, and the life. No one comes to the Father except through Me.</a:t>
            </a:r>
          </a:p>
          <a:p>
            <a:endParaRPr lang="en-US" sz="3200" b="1" dirty="0">
              <a:solidFill>
                <a:srgbClr val="FFC000">
                  <a:lumMod val="60000"/>
                  <a:lumOff val="40000"/>
                </a:srgbClr>
              </a:solidFill>
              <a:latin typeface="Calibri Light" panose="020F0302020204030204" pitchFamily="34" charset="0"/>
              <a:cs typeface="Calibri Light" panose="020F0302020204030204" pitchFamily="34" charset="0"/>
            </a:endParaRPr>
          </a:p>
          <a:p>
            <a:r>
              <a:rPr lang="en-US" sz="3200" b="1" dirty="0">
                <a:solidFill>
                  <a:srgbClr val="FFC000">
                    <a:lumMod val="60000"/>
                    <a:lumOff val="40000"/>
                  </a:srgbClr>
                </a:solidFill>
                <a:latin typeface="Calibri Light" panose="020F0302020204030204" pitchFamily="34" charset="0"/>
                <a:cs typeface="Calibri Light" panose="020F0302020204030204" pitchFamily="34" charset="0"/>
              </a:rPr>
              <a:t>7 “If you had known Me, you would have known My Father also; and from now on you know Him and have seen Him.”</a:t>
            </a:r>
          </a:p>
        </p:txBody>
      </p:sp>
    </p:spTree>
    <p:extLst>
      <p:ext uri="{BB962C8B-B14F-4D97-AF65-F5344CB8AC3E}">
        <p14:creationId xmlns:p14="http://schemas.microsoft.com/office/powerpoint/2010/main" val="3956635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2537</TotalTime>
  <Words>1364</Words>
  <Application>Microsoft Office PowerPoint</Application>
  <PresentationFormat>Widescreen</PresentationFormat>
  <Paragraphs>75</Paragraphs>
  <Slides>19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Lucida Console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Sobus</dc:creator>
  <cp:lastModifiedBy>FRBC Sound Booth</cp:lastModifiedBy>
  <cp:revision>42</cp:revision>
  <dcterms:created xsi:type="dcterms:W3CDTF">2019-05-04T17:26:30Z</dcterms:created>
  <dcterms:modified xsi:type="dcterms:W3CDTF">2019-06-16T02:10:55Z</dcterms:modified>
</cp:coreProperties>
</file>