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8" r:id="rId3"/>
    <p:sldId id="257" r:id="rId4"/>
    <p:sldId id="259" r:id="rId5"/>
    <p:sldId id="270" r:id="rId6"/>
    <p:sldId id="271" r:id="rId7"/>
    <p:sldId id="269" r:id="rId8"/>
    <p:sldId id="263" r:id="rId9"/>
    <p:sldId id="264" r:id="rId10"/>
    <p:sldId id="261" r:id="rId11"/>
    <p:sldId id="265" r:id="rId12"/>
    <p:sldId id="262" r:id="rId13"/>
    <p:sldId id="267" r:id="rId14"/>
    <p:sldId id="272" r:id="rId15"/>
    <p:sldId id="273" r:id="rId16"/>
    <p:sldId id="274" r:id="rId17"/>
    <p:sldId id="275" r:id="rId18"/>
    <p:sldId id="268" r:id="rId19"/>
    <p:sldId id="276"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A3B"/>
    <a:srgbClr val="ED4819"/>
    <a:srgbClr val="FF48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0"/>
  </p:normalViewPr>
  <p:slideViewPr>
    <p:cSldViewPr snapToGrid="0" snapToObjects="1">
      <p:cViewPr>
        <p:scale>
          <a:sx n="50" d="100"/>
          <a:sy n="50" d="100"/>
        </p:scale>
        <p:origin x="468"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2AE95-2F72-4FBD-BCE6-D02C9B4F4464}" type="datetimeFigureOut">
              <a:rPr lang="en-US" smtClean="0"/>
              <a:t>5/11/2019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C563F-DC74-44CF-92CD-025E1F1CB07F}" type="slidenum">
              <a:rPr lang="en-US" smtClean="0"/>
              <a:t>‹#›</a:t>
            </a:fld>
            <a:endParaRPr lang="en-US"/>
          </a:p>
        </p:txBody>
      </p:sp>
    </p:spTree>
    <p:extLst>
      <p:ext uri="{BB962C8B-B14F-4D97-AF65-F5344CB8AC3E}">
        <p14:creationId xmlns:p14="http://schemas.microsoft.com/office/powerpoint/2010/main" val="4031160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07EAF-B92B-BD40-A061-A58F411695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FBF228-55D4-A842-ADEF-53D7AFE59C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47A6FB-C647-7C40-97E7-B0B136D5F4A1}"/>
              </a:ext>
            </a:extLst>
          </p:cNvPr>
          <p:cNvSpPr>
            <a:spLocks noGrp="1"/>
          </p:cNvSpPr>
          <p:nvPr>
            <p:ph type="dt" sz="half" idx="10"/>
          </p:nvPr>
        </p:nvSpPr>
        <p:spPr/>
        <p:txBody>
          <a:bodyPr/>
          <a:lstStyle/>
          <a:p>
            <a:fld id="{D5B36B4B-1245-0A41-9124-E0611DB30442}" type="datetimeFigureOut">
              <a:rPr lang="en-US" smtClean="0"/>
              <a:t>5/11/2019</a:t>
            </a:fld>
            <a:endParaRPr lang="en-US"/>
          </a:p>
        </p:txBody>
      </p:sp>
      <p:sp>
        <p:nvSpPr>
          <p:cNvPr id="5" name="Footer Placeholder 4">
            <a:extLst>
              <a:ext uri="{FF2B5EF4-FFF2-40B4-BE49-F238E27FC236}">
                <a16:creationId xmlns:a16="http://schemas.microsoft.com/office/drawing/2014/main" id="{BF189838-FC1F-DA47-B90E-CB923AEAE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E4AEAB-BC81-D045-A46D-5DB204CEEC90}"/>
              </a:ext>
            </a:extLst>
          </p:cNvPr>
          <p:cNvSpPr>
            <a:spLocks noGrp="1"/>
          </p:cNvSpPr>
          <p:nvPr>
            <p:ph type="sldNum" sz="quarter" idx="12"/>
          </p:nvPr>
        </p:nvSpPr>
        <p:spPr/>
        <p:txBody>
          <a:bodyPr/>
          <a:lstStyle/>
          <a:p>
            <a:fld id="{6196C419-536D-704B-8712-E6CDD1819B07}" type="slidenum">
              <a:rPr lang="en-US" smtClean="0"/>
              <a:t>‹#›</a:t>
            </a:fld>
            <a:endParaRPr lang="en-US"/>
          </a:p>
        </p:txBody>
      </p:sp>
    </p:spTree>
    <p:extLst>
      <p:ext uri="{BB962C8B-B14F-4D97-AF65-F5344CB8AC3E}">
        <p14:creationId xmlns:p14="http://schemas.microsoft.com/office/powerpoint/2010/main" val="2496193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D83EC-7528-144D-9703-2C21FDA7C4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AE241F-2538-494A-9589-2979F9786E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C33779-F4F6-3443-8B7C-FCBA144030A7}"/>
              </a:ext>
            </a:extLst>
          </p:cNvPr>
          <p:cNvSpPr>
            <a:spLocks noGrp="1"/>
          </p:cNvSpPr>
          <p:nvPr>
            <p:ph type="dt" sz="half" idx="10"/>
          </p:nvPr>
        </p:nvSpPr>
        <p:spPr/>
        <p:txBody>
          <a:bodyPr/>
          <a:lstStyle/>
          <a:p>
            <a:fld id="{D5B36B4B-1245-0A41-9124-E0611DB30442}" type="datetimeFigureOut">
              <a:rPr lang="en-US" smtClean="0"/>
              <a:t>5/11/2019</a:t>
            </a:fld>
            <a:endParaRPr lang="en-US"/>
          </a:p>
        </p:txBody>
      </p:sp>
      <p:sp>
        <p:nvSpPr>
          <p:cNvPr id="5" name="Footer Placeholder 4">
            <a:extLst>
              <a:ext uri="{FF2B5EF4-FFF2-40B4-BE49-F238E27FC236}">
                <a16:creationId xmlns:a16="http://schemas.microsoft.com/office/drawing/2014/main" id="{DF68E193-919F-C141-A8B2-D16CF4488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F42A0-C5DC-2E47-88C1-82CD9990E2D1}"/>
              </a:ext>
            </a:extLst>
          </p:cNvPr>
          <p:cNvSpPr>
            <a:spLocks noGrp="1"/>
          </p:cNvSpPr>
          <p:nvPr>
            <p:ph type="sldNum" sz="quarter" idx="12"/>
          </p:nvPr>
        </p:nvSpPr>
        <p:spPr/>
        <p:txBody>
          <a:bodyPr/>
          <a:lstStyle/>
          <a:p>
            <a:fld id="{6196C419-536D-704B-8712-E6CDD1819B07}" type="slidenum">
              <a:rPr lang="en-US" smtClean="0"/>
              <a:t>‹#›</a:t>
            </a:fld>
            <a:endParaRPr lang="en-US"/>
          </a:p>
        </p:txBody>
      </p:sp>
    </p:spTree>
    <p:extLst>
      <p:ext uri="{BB962C8B-B14F-4D97-AF65-F5344CB8AC3E}">
        <p14:creationId xmlns:p14="http://schemas.microsoft.com/office/powerpoint/2010/main" val="122960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16D6CF-EC52-8C48-9AA1-451C22EFB8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35C47C-5BB7-0546-9914-FA1C11E843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98352E-4F4D-D648-B83A-62193CA88FF8}"/>
              </a:ext>
            </a:extLst>
          </p:cNvPr>
          <p:cNvSpPr>
            <a:spLocks noGrp="1"/>
          </p:cNvSpPr>
          <p:nvPr>
            <p:ph type="dt" sz="half" idx="10"/>
          </p:nvPr>
        </p:nvSpPr>
        <p:spPr/>
        <p:txBody>
          <a:bodyPr/>
          <a:lstStyle/>
          <a:p>
            <a:fld id="{D5B36B4B-1245-0A41-9124-E0611DB30442}" type="datetimeFigureOut">
              <a:rPr lang="en-US" smtClean="0"/>
              <a:t>5/11/2019</a:t>
            </a:fld>
            <a:endParaRPr lang="en-US"/>
          </a:p>
        </p:txBody>
      </p:sp>
      <p:sp>
        <p:nvSpPr>
          <p:cNvPr id="5" name="Footer Placeholder 4">
            <a:extLst>
              <a:ext uri="{FF2B5EF4-FFF2-40B4-BE49-F238E27FC236}">
                <a16:creationId xmlns:a16="http://schemas.microsoft.com/office/drawing/2014/main" id="{8D4D7D76-C4AF-3A48-8928-EEFBEC8B2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56F6D0-8A98-F74F-A409-9B06D10A6B6C}"/>
              </a:ext>
            </a:extLst>
          </p:cNvPr>
          <p:cNvSpPr>
            <a:spLocks noGrp="1"/>
          </p:cNvSpPr>
          <p:nvPr>
            <p:ph type="sldNum" sz="quarter" idx="12"/>
          </p:nvPr>
        </p:nvSpPr>
        <p:spPr/>
        <p:txBody>
          <a:bodyPr/>
          <a:lstStyle/>
          <a:p>
            <a:fld id="{6196C419-536D-704B-8712-E6CDD1819B07}" type="slidenum">
              <a:rPr lang="en-US" smtClean="0"/>
              <a:t>‹#›</a:t>
            </a:fld>
            <a:endParaRPr lang="en-US"/>
          </a:p>
        </p:txBody>
      </p:sp>
    </p:spTree>
    <p:extLst>
      <p:ext uri="{BB962C8B-B14F-4D97-AF65-F5344CB8AC3E}">
        <p14:creationId xmlns:p14="http://schemas.microsoft.com/office/powerpoint/2010/main" val="332869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3E90-438A-E545-9530-69837B4472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EBB23E-23EC-8943-AF53-6ED9A11839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C5AB6C-F029-7C4A-8A8F-68AA00136348}"/>
              </a:ext>
            </a:extLst>
          </p:cNvPr>
          <p:cNvSpPr>
            <a:spLocks noGrp="1"/>
          </p:cNvSpPr>
          <p:nvPr>
            <p:ph type="dt" sz="half" idx="10"/>
          </p:nvPr>
        </p:nvSpPr>
        <p:spPr/>
        <p:txBody>
          <a:bodyPr/>
          <a:lstStyle/>
          <a:p>
            <a:fld id="{D5B36B4B-1245-0A41-9124-E0611DB30442}" type="datetimeFigureOut">
              <a:rPr lang="en-US" smtClean="0"/>
              <a:t>5/11/2019</a:t>
            </a:fld>
            <a:endParaRPr lang="en-US"/>
          </a:p>
        </p:txBody>
      </p:sp>
      <p:sp>
        <p:nvSpPr>
          <p:cNvPr id="5" name="Footer Placeholder 4">
            <a:extLst>
              <a:ext uri="{FF2B5EF4-FFF2-40B4-BE49-F238E27FC236}">
                <a16:creationId xmlns:a16="http://schemas.microsoft.com/office/drawing/2014/main" id="{156B597C-06BB-D149-8661-77E5D59D3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0B03F-6EB2-0742-8AEF-D47E76CF60CF}"/>
              </a:ext>
            </a:extLst>
          </p:cNvPr>
          <p:cNvSpPr>
            <a:spLocks noGrp="1"/>
          </p:cNvSpPr>
          <p:nvPr>
            <p:ph type="sldNum" sz="quarter" idx="12"/>
          </p:nvPr>
        </p:nvSpPr>
        <p:spPr/>
        <p:txBody>
          <a:bodyPr/>
          <a:lstStyle/>
          <a:p>
            <a:fld id="{6196C419-536D-704B-8712-E6CDD1819B07}" type="slidenum">
              <a:rPr lang="en-US" smtClean="0"/>
              <a:t>‹#›</a:t>
            </a:fld>
            <a:endParaRPr lang="en-US"/>
          </a:p>
        </p:txBody>
      </p:sp>
    </p:spTree>
    <p:extLst>
      <p:ext uri="{BB962C8B-B14F-4D97-AF65-F5344CB8AC3E}">
        <p14:creationId xmlns:p14="http://schemas.microsoft.com/office/powerpoint/2010/main" val="491391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2211-4F6D-2E44-BB94-E8A1D89900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E2231B-ECD7-2D4E-9906-82400E99F1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F08A01-00CE-9E4B-B82B-A2C5B360BBBC}"/>
              </a:ext>
            </a:extLst>
          </p:cNvPr>
          <p:cNvSpPr>
            <a:spLocks noGrp="1"/>
          </p:cNvSpPr>
          <p:nvPr>
            <p:ph type="dt" sz="half" idx="10"/>
          </p:nvPr>
        </p:nvSpPr>
        <p:spPr/>
        <p:txBody>
          <a:bodyPr/>
          <a:lstStyle/>
          <a:p>
            <a:fld id="{D5B36B4B-1245-0A41-9124-E0611DB30442}" type="datetimeFigureOut">
              <a:rPr lang="en-US" smtClean="0"/>
              <a:t>5/11/2019</a:t>
            </a:fld>
            <a:endParaRPr lang="en-US"/>
          </a:p>
        </p:txBody>
      </p:sp>
      <p:sp>
        <p:nvSpPr>
          <p:cNvPr id="5" name="Footer Placeholder 4">
            <a:extLst>
              <a:ext uri="{FF2B5EF4-FFF2-40B4-BE49-F238E27FC236}">
                <a16:creationId xmlns:a16="http://schemas.microsoft.com/office/drawing/2014/main" id="{76306675-2E08-F940-9EA7-7019287181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D5F83-2123-604C-9EF4-75CF7CD1A4CF}"/>
              </a:ext>
            </a:extLst>
          </p:cNvPr>
          <p:cNvSpPr>
            <a:spLocks noGrp="1"/>
          </p:cNvSpPr>
          <p:nvPr>
            <p:ph type="sldNum" sz="quarter" idx="12"/>
          </p:nvPr>
        </p:nvSpPr>
        <p:spPr/>
        <p:txBody>
          <a:bodyPr/>
          <a:lstStyle/>
          <a:p>
            <a:fld id="{6196C419-536D-704B-8712-E6CDD1819B07}" type="slidenum">
              <a:rPr lang="en-US" smtClean="0"/>
              <a:t>‹#›</a:t>
            </a:fld>
            <a:endParaRPr lang="en-US"/>
          </a:p>
        </p:txBody>
      </p:sp>
    </p:spTree>
    <p:extLst>
      <p:ext uri="{BB962C8B-B14F-4D97-AF65-F5344CB8AC3E}">
        <p14:creationId xmlns:p14="http://schemas.microsoft.com/office/powerpoint/2010/main" val="2705330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FD4F-75AB-0348-80A4-89CB172440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9B4E70-AA63-7C45-A718-96E935D01B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3888EB-B537-7047-9438-13053C2C79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85059C-68AC-F94D-9F3E-27091B4880CB}"/>
              </a:ext>
            </a:extLst>
          </p:cNvPr>
          <p:cNvSpPr>
            <a:spLocks noGrp="1"/>
          </p:cNvSpPr>
          <p:nvPr>
            <p:ph type="dt" sz="half" idx="10"/>
          </p:nvPr>
        </p:nvSpPr>
        <p:spPr/>
        <p:txBody>
          <a:bodyPr/>
          <a:lstStyle/>
          <a:p>
            <a:fld id="{D5B36B4B-1245-0A41-9124-E0611DB30442}" type="datetimeFigureOut">
              <a:rPr lang="en-US" smtClean="0"/>
              <a:t>5/11/2019</a:t>
            </a:fld>
            <a:endParaRPr lang="en-US"/>
          </a:p>
        </p:txBody>
      </p:sp>
      <p:sp>
        <p:nvSpPr>
          <p:cNvPr id="6" name="Footer Placeholder 5">
            <a:extLst>
              <a:ext uri="{FF2B5EF4-FFF2-40B4-BE49-F238E27FC236}">
                <a16:creationId xmlns:a16="http://schemas.microsoft.com/office/drawing/2014/main" id="{3CCEA19F-868B-A947-82AE-C14D28258F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37B710-E545-F343-889B-C6E1DCFA09CD}"/>
              </a:ext>
            </a:extLst>
          </p:cNvPr>
          <p:cNvSpPr>
            <a:spLocks noGrp="1"/>
          </p:cNvSpPr>
          <p:nvPr>
            <p:ph type="sldNum" sz="quarter" idx="12"/>
          </p:nvPr>
        </p:nvSpPr>
        <p:spPr/>
        <p:txBody>
          <a:bodyPr/>
          <a:lstStyle/>
          <a:p>
            <a:fld id="{6196C419-536D-704B-8712-E6CDD1819B07}" type="slidenum">
              <a:rPr lang="en-US" smtClean="0"/>
              <a:t>‹#›</a:t>
            </a:fld>
            <a:endParaRPr lang="en-US"/>
          </a:p>
        </p:txBody>
      </p:sp>
    </p:spTree>
    <p:extLst>
      <p:ext uri="{BB962C8B-B14F-4D97-AF65-F5344CB8AC3E}">
        <p14:creationId xmlns:p14="http://schemas.microsoft.com/office/powerpoint/2010/main" val="862000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45A94-F7ED-4E48-93BA-454C81965F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9D2EDB-21AB-B341-8CA3-A7C2B565B3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7DB3A1-B9AE-B845-8C9E-375A1DEBB0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05F0E7-E69E-544E-B45B-CF97E2992E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73701B-C2F0-B445-B2CE-879A8595F6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C97D42-339D-7E4E-9981-5044DB683C0F}"/>
              </a:ext>
            </a:extLst>
          </p:cNvPr>
          <p:cNvSpPr>
            <a:spLocks noGrp="1"/>
          </p:cNvSpPr>
          <p:nvPr>
            <p:ph type="dt" sz="half" idx="10"/>
          </p:nvPr>
        </p:nvSpPr>
        <p:spPr/>
        <p:txBody>
          <a:bodyPr/>
          <a:lstStyle/>
          <a:p>
            <a:fld id="{D5B36B4B-1245-0A41-9124-E0611DB30442}" type="datetimeFigureOut">
              <a:rPr lang="en-US" smtClean="0"/>
              <a:t>5/11/2019</a:t>
            </a:fld>
            <a:endParaRPr lang="en-US"/>
          </a:p>
        </p:txBody>
      </p:sp>
      <p:sp>
        <p:nvSpPr>
          <p:cNvPr id="8" name="Footer Placeholder 7">
            <a:extLst>
              <a:ext uri="{FF2B5EF4-FFF2-40B4-BE49-F238E27FC236}">
                <a16:creationId xmlns:a16="http://schemas.microsoft.com/office/drawing/2014/main" id="{EF71C0A8-A134-AD41-A0BE-F2EC2C378E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B76E58-8201-CE47-A753-DD5ED4785CCE}"/>
              </a:ext>
            </a:extLst>
          </p:cNvPr>
          <p:cNvSpPr>
            <a:spLocks noGrp="1"/>
          </p:cNvSpPr>
          <p:nvPr>
            <p:ph type="sldNum" sz="quarter" idx="12"/>
          </p:nvPr>
        </p:nvSpPr>
        <p:spPr/>
        <p:txBody>
          <a:bodyPr/>
          <a:lstStyle/>
          <a:p>
            <a:fld id="{6196C419-536D-704B-8712-E6CDD1819B07}" type="slidenum">
              <a:rPr lang="en-US" smtClean="0"/>
              <a:t>‹#›</a:t>
            </a:fld>
            <a:endParaRPr lang="en-US"/>
          </a:p>
        </p:txBody>
      </p:sp>
    </p:spTree>
    <p:extLst>
      <p:ext uri="{BB962C8B-B14F-4D97-AF65-F5344CB8AC3E}">
        <p14:creationId xmlns:p14="http://schemas.microsoft.com/office/powerpoint/2010/main" val="1323949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318C-013C-CD4A-9276-A0A615A2B5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917D81-40DF-034C-91D6-2A28A6B11215}"/>
              </a:ext>
            </a:extLst>
          </p:cNvPr>
          <p:cNvSpPr>
            <a:spLocks noGrp="1"/>
          </p:cNvSpPr>
          <p:nvPr>
            <p:ph type="dt" sz="half" idx="10"/>
          </p:nvPr>
        </p:nvSpPr>
        <p:spPr/>
        <p:txBody>
          <a:bodyPr/>
          <a:lstStyle/>
          <a:p>
            <a:fld id="{D5B36B4B-1245-0A41-9124-E0611DB30442}" type="datetimeFigureOut">
              <a:rPr lang="en-US" smtClean="0"/>
              <a:t>5/11/2019</a:t>
            </a:fld>
            <a:endParaRPr lang="en-US"/>
          </a:p>
        </p:txBody>
      </p:sp>
      <p:sp>
        <p:nvSpPr>
          <p:cNvPr id="4" name="Footer Placeholder 3">
            <a:extLst>
              <a:ext uri="{FF2B5EF4-FFF2-40B4-BE49-F238E27FC236}">
                <a16:creationId xmlns:a16="http://schemas.microsoft.com/office/drawing/2014/main" id="{FBDAB6EF-BBFF-7948-AFB9-67921657A0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172A91-E9F6-B54A-809D-F81C890FE498}"/>
              </a:ext>
            </a:extLst>
          </p:cNvPr>
          <p:cNvSpPr>
            <a:spLocks noGrp="1"/>
          </p:cNvSpPr>
          <p:nvPr>
            <p:ph type="sldNum" sz="quarter" idx="12"/>
          </p:nvPr>
        </p:nvSpPr>
        <p:spPr/>
        <p:txBody>
          <a:bodyPr/>
          <a:lstStyle/>
          <a:p>
            <a:fld id="{6196C419-536D-704B-8712-E6CDD1819B07}" type="slidenum">
              <a:rPr lang="en-US" smtClean="0"/>
              <a:t>‹#›</a:t>
            </a:fld>
            <a:endParaRPr lang="en-US"/>
          </a:p>
        </p:txBody>
      </p:sp>
    </p:spTree>
    <p:extLst>
      <p:ext uri="{BB962C8B-B14F-4D97-AF65-F5344CB8AC3E}">
        <p14:creationId xmlns:p14="http://schemas.microsoft.com/office/powerpoint/2010/main" val="375954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89087D-49BC-D24F-8895-D9E1FA1939D2}"/>
              </a:ext>
            </a:extLst>
          </p:cNvPr>
          <p:cNvSpPr>
            <a:spLocks noGrp="1"/>
          </p:cNvSpPr>
          <p:nvPr>
            <p:ph type="dt" sz="half" idx="10"/>
          </p:nvPr>
        </p:nvSpPr>
        <p:spPr/>
        <p:txBody>
          <a:bodyPr/>
          <a:lstStyle/>
          <a:p>
            <a:fld id="{D5B36B4B-1245-0A41-9124-E0611DB30442}" type="datetimeFigureOut">
              <a:rPr lang="en-US" smtClean="0"/>
              <a:t>5/11/2019</a:t>
            </a:fld>
            <a:endParaRPr lang="en-US"/>
          </a:p>
        </p:txBody>
      </p:sp>
      <p:sp>
        <p:nvSpPr>
          <p:cNvPr id="3" name="Footer Placeholder 2">
            <a:extLst>
              <a:ext uri="{FF2B5EF4-FFF2-40B4-BE49-F238E27FC236}">
                <a16:creationId xmlns:a16="http://schemas.microsoft.com/office/drawing/2014/main" id="{D5A05A95-8D08-9643-BD69-4440AC66C1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2208E1-7619-3846-84E6-C08C9EEE64B8}"/>
              </a:ext>
            </a:extLst>
          </p:cNvPr>
          <p:cNvSpPr>
            <a:spLocks noGrp="1"/>
          </p:cNvSpPr>
          <p:nvPr>
            <p:ph type="sldNum" sz="quarter" idx="12"/>
          </p:nvPr>
        </p:nvSpPr>
        <p:spPr/>
        <p:txBody>
          <a:bodyPr/>
          <a:lstStyle/>
          <a:p>
            <a:fld id="{6196C419-536D-704B-8712-E6CDD1819B07}" type="slidenum">
              <a:rPr lang="en-US" smtClean="0"/>
              <a:t>‹#›</a:t>
            </a:fld>
            <a:endParaRPr lang="en-US"/>
          </a:p>
        </p:txBody>
      </p:sp>
    </p:spTree>
    <p:extLst>
      <p:ext uri="{BB962C8B-B14F-4D97-AF65-F5344CB8AC3E}">
        <p14:creationId xmlns:p14="http://schemas.microsoft.com/office/powerpoint/2010/main" val="445758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63AEB-09CD-4041-A9E1-6DC1DC6BC4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A331A5-AA8C-BA44-9117-8AF65F8294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7C5650-AB44-CA47-B0D8-8F8ED148D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6217F1-F3C1-3A4D-8627-C156E5DED345}"/>
              </a:ext>
            </a:extLst>
          </p:cNvPr>
          <p:cNvSpPr>
            <a:spLocks noGrp="1"/>
          </p:cNvSpPr>
          <p:nvPr>
            <p:ph type="dt" sz="half" idx="10"/>
          </p:nvPr>
        </p:nvSpPr>
        <p:spPr/>
        <p:txBody>
          <a:bodyPr/>
          <a:lstStyle/>
          <a:p>
            <a:fld id="{D5B36B4B-1245-0A41-9124-E0611DB30442}" type="datetimeFigureOut">
              <a:rPr lang="en-US" smtClean="0"/>
              <a:t>5/11/2019</a:t>
            </a:fld>
            <a:endParaRPr lang="en-US"/>
          </a:p>
        </p:txBody>
      </p:sp>
      <p:sp>
        <p:nvSpPr>
          <p:cNvPr id="6" name="Footer Placeholder 5">
            <a:extLst>
              <a:ext uri="{FF2B5EF4-FFF2-40B4-BE49-F238E27FC236}">
                <a16:creationId xmlns:a16="http://schemas.microsoft.com/office/drawing/2014/main" id="{44276AD8-246A-2E41-806C-004C14A238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547C7C-8BA6-004B-BC0E-E640476A599C}"/>
              </a:ext>
            </a:extLst>
          </p:cNvPr>
          <p:cNvSpPr>
            <a:spLocks noGrp="1"/>
          </p:cNvSpPr>
          <p:nvPr>
            <p:ph type="sldNum" sz="quarter" idx="12"/>
          </p:nvPr>
        </p:nvSpPr>
        <p:spPr/>
        <p:txBody>
          <a:bodyPr/>
          <a:lstStyle/>
          <a:p>
            <a:fld id="{6196C419-536D-704B-8712-E6CDD1819B07}" type="slidenum">
              <a:rPr lang="en-US" smtClean="0"/>
              <a:t>‹#›</a:t>
            </a:fld>
            <a:endParaRPr lang="en-US"/>
          </a:p>
        </p:txBody>
      </p:sp>
    </p:spTree>
    <p:extLst>
      <p:ext uri="{BB962C8B-B14F-4D97-AF65-F5344CB8AC3E}">
        <p14:creationId xmlns:p14="http://schemas.microsoft.com/office/powerpoint/2010/main" val="1076465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BDFE7-B806-A54F-B031-BB366387B3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B5E03D-5A62-994E-9666-A848ACF29A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FBC770-EC52-2245-8151-A146091359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5F3813-3E9F-2443-BFEB-520798B34E98}"/>
              </a:ext>
            </a:extLst>
          </p:cNvPr>
          <p:cNvSpPr>
            <a:spLocks noGrp="1"/>
          </p:cNvSpPr>
          <p:nvPr>
            <p:ph type="dt" sz="half" idx="10"/>
          </p:nvPr>
        </p:nvSpPr>
        <p:spPr/>
        <p:txBody>
          <a:bodyPr/>
          <a:lstStyle/>
          <a:p>
            <a:fld id="{D5B36B4B-1245-0A41-9124-E0611DB30442}" type="datetimeFigureOut">
              <a:rPr lang="en-US" smtClean="0"/>
              <a:t>5/11/2019</a:t>
            </a:fld>
            <a:endParaRPr lang="en-US"/>
          </a:p>
        </p:txBody>
      </p:sp>
      <p:sp>
        <p:nvSpPr>
          <p:cNvPr id="6" name="Footer Placeholder 5">
            <a:extLst>
              <a:ext uri="{FF2B5EF4-FFF2-40B4-BE49-F238E27FC236}">
                <a16:creationId xmlns:a16="http://schemas.microsoft.com/office/drawing/2014/main" id="{34376E01-2C38-4243-9C89-D5F0041308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1B46AE-5DF1-BA4F-B8B5-4C29A3718DEF}"/>
              </a:ext>
            </a:extLst>
          </p:cNvPr>
          <p:cNvSpPr>
            <a:spLocks noGrp="1"/>
          </p:cNvSpPr>
          <p:nvPr>
            <p:ph type="sldNum" sz="quarter" idx="12"/>
          </p:nvPr>
        </p:nvSpPr>
        <p:spPr/>
        <p:txBody>
          <a:bodyPr/>
          <a:lstStyle/>
          <a:p>
            <a:fld id="{6196C419-536D-704B-8712-E6CDD1819B07}" type="slidenum">
              <a:rPr lang="en-US" smtClean="0"/>
              <a:t>‹#›</a:t>
            </a:fld>
            <a:endParaRPr lang="en-US"/>
          </a:p>
        </p:txBody>
      </p:sp>
    </p:spTree>
    <p:extLst>
      <p:ext uri="{BB962C8B-B14F-4D97-AF65-F5344CB8AC3E}">
        <p14:creationId xmlns:p14="http://schemas.microsoft.com/office/powerpoint/2010/main" val="3039334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C0C368-3523-0543-98B2-DA957C3A40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57AE01-14BA-204F-98DE-25B078CB96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F44E7-A479-0745-B08A-6DAD883F03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36B4B-1245-0A41-9124-E0611DB30442}" type="datetimeFigureOut">
              <a:rPr lang="en-US" smtClean="0"/>
              <a:t>5/11/2019</a:t>
            </a:fld>
            <a:endParaRPr lang="en-US"/>
          </a:p>
        </p:txBody>
      </p:sp>
      <p:sp>
        <p:nvSpPr>
          <p:cNvPr id="5" name="Footer Placeholder 4">
            <a:extLst>
              <a:ext uri="{FF2B5EF4-FFF2-40B4-BE49-F238E27FC236}">
                <a16:creationId xmlns:a16="http://schemas.microsoft.com/office/drawing/2014/main" id="{BC05EA76-55D3-4348-BD31-4D9D1C4B9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03A581-41A2-CD49-A475-1CB7C2F7EC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6C419-536D-704B-8712-E6CDD1819B07}" type="slidenum">
              <a:rPr lang="en-US" smtClean="0"/>
              <a:t>‹#›</a:t>
            </a:fld>
            <a:endParaRPr lang="en-US"/>
          </a:p>
        </p:txBody>
      </p:sp>
    </p:spTree>
    <p:extLst>
      <p:ext uri="{BB962C8B-B14F-4D97-AF65-F5344CB8AC3E}">
        <p14:creationId xmlns:p14="http://schemas.microsoft.com/office/powerpoint/2010/main" val="979193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66FA9-3A72-B245-BD58-45726DB73F9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925163D-AB17-7D4C-A752-508C98501CE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A18F235-83AD-5E46-AF90-EEA75F651A03}"/>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66362DD-1962-47D8-A160-86161759C2CE}"/>
              </a:ext>
            </a:extLst>
          </p:cNvPr>
          <p:cNvSpPr txBox="1"/>
          <p:nvPr/>
        </p:nvSpPr>
        <p:spPr>
          <a:xfrm>
            <a:off x="7063740" y="4583430"/>
            <a:ext cx="4709160" cy="830997"/>
          </a:xfrm>
          <a:prstGeom prst="rect">
            <a:avLst/>
          </a:prstGeom>
          <a:solidFill>
            <a:srgbClr val="FF4A3B"/>
          </a:solidFill>
          <a:ln>
            <a:solidFill>
              <a:srgbClr val="FF4819">
                <a:alpha val="52941"/>
              </a:srgbClr>
            </a:solidFill>
          </a:ln>
        </p:spPr>
        <p:txBody>
          <a:bodyPr wrap="square" rtlCol="0">
            <a:spAutoFit/>
          </a:bodyPr>
          <a:lstStyle/>
          <a:p>
            <a:pPr algn="r"/>
            <a:r>
              <a:rPr lang="en-US" sz="2400" dirty="0">
                <a:latin typeface="Lucida Console" panose="020B0609040504020204" pitchFamily="49" charset="0"/>
                <a:ea typeface="Tahoma" panose="020B0604030504040204" pitchFamily="34" charset="0"/>
                <a:cs typeface="Tahoma" panose="020B0604030504040204" pitchFamily="34" charset="0"/>
              </a:rPr>
              <a:t>THAT YOU MIGHT NOT SIN</a:t>
            </a:r>
          </a:p>
          <a:p>
            <a:pPr algn="r"/>
            <a:r>
              <a:rPr lang="en-US" sz="2400" dirty="0">
                <a:latin typeface="Lucida Console" panose="020B0609040504020204" pitchFamily="49" charset="0"/>
                <a:ea typeface="Tahoma" panose="020B0604030504040204" pitchFamily="34" charset="0"/>
                <a:cs typeface="Tahoma" panose="020B0604030504040204" pitchFamily="34" charset="0"/>
              </a:rPr>
              <a:t>1 JOHN 2:1</a:t>
            </a:r>
          </a:p>
        </p:txBody>
      </p:sp>
    </p:spTree>
    <p:extLst>
      <p:ext uri="{BB962C8B-B14F-4D97-AF65-F5344CB8AC3E}">
        <p14:creationId xmlns:p14="http://schemas.microsoft.com/office/powerpoint/2010/main" val="59576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933B4D-BAED-40EE-B289-0E4D0987C18F}"/>
              </a:ext>
            </a:extLst>
          </p:cNvPr>
          <p:cNvSpPr/>
          <p:nvPr/>
        </p:nvSpPr>
        <p:spPr>
          <a:xfrm>
            <a:off x="1327150" y="879902"/>
            <a:ext cx="9537700" cy="4955203"/>
          </a:xfrm>
          <a:prstGeom prst="rect">
            <a:avLst/>
          </a:prstGeom>
        </p:spPr>
        <p:txBody>
          <a:bodyPr wrap="square">
            <a:spAutoFit/>
          </a:bodyPr>
          <a:lstStyle/>
          <a:p>
            <a:r>
              <a:rPr lang="en-US" sz="3200" b="1" dirty="0">
                <a:solidFill>
                  <a:schemeClr val="accent4">
                    <a:lumMod val="60000"/>
                    <a:lumOff val="40000"/>
                  </a:schemeClr>
                </a:solidFill>
                <a:latin typeface="Kalam" panose="02000000000000000000" pitchFamily="2" charset="0"/>
                <a:ea typeface="Calibri" panose="020F0502020204030204" pitchFamily="34" charset="0"/>
                <a:cs typeface="Kalam" panose="02000000000000000000" pitchFamily="2" charset="0"/>
              </a:rPr>
              <a:t>“For this commandment that I command you today is not too hard for you, neither is it far off. It is not in heaven, that you should say, ‘Who will ascend to heaven for us and bring it to us, that we may hear it and do it?’ Neither is it beyond the sea, that you should say, ‘Who will go over the sea for us and bring it to us, that we may hear it and do it?’ But the word is very near you. It is in your mouth and in your heart, so that you can do it. </a:t>
            </a:r>
          </a:p>
          <a:p>
            <a:r>
              <a:rPr lang="en-US" sz="2800" b="1" dirty="0">
                <a:solidFill>
                  <a:schemeClr val="accent4">
                    <a:lumMod val="60000"/>
                    <a:lumOff val="40000"/>
                  </a:schemeClr>
                </a:solidFill>
                <a:latin typeface="Kalam" panose="02000000000000000000" pitchFamily="2" charset="0"/>
                <a:ea typeface="Calibri" panose="020F0502020204030204" pitchFamily="34" charset="0"/>
                <a:cs typeface="Kalam" panose="02000000000000000000" pitchFamily="2" charset="0"/>
              </a:rPr>
              <a:t>Deuteronomy 30-11-14</a:t>
            </a:r>
          </a:p>
        </p:txBody>
      </p:sp>
    </p:spTree>
    <p:extLst>
      <p:ext uri="{BB962C8B-B14F-4D97-AF65-F5344CB8AC3E}">
        <p14:creationId xmlns:p14="http://schemas.microsoft.com/office/powerpoint/2010/main" val="937584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5644B9-CCDF-457B-935D-36B3E1031584}"/>
              </a:ext>
            </a:extLst>
          </p:cNvPr>
          <p:cNvSpPr/>
          <p:nvPr/>
        </p:nvSpPr>
        <p:spPr>
          <a:xfrm>
            <a:off x="1485900" y="680135"/>
            <a:ext cx="9042400" cy="1200329"/>
          </a:xfrm>
          <a:prstGeom prst="rect">
            <a:avLst/>
          </a:prstGeom>
        </p:spPr>
        <p:txBody>
          <a:bodyPr wrap="square">
            <a:spAutoFit/>
          </a:bodyPr>
          <a:lstStyle/>
          <a:p>
            <a:pPr algn="ctr"/>
            <a:r>
              <a:rPr lang="en-US" sz="3600" b="1" dirty="0">
                <a:solidFill>
                  <a:srgbClr val="FF4A3B"/>
                </a:solidFill>
                <a:latin typeface="Kalam" panose="02000000000000000000" pitchFamily="2" charset="0"/>
                <a:ea typeface="Calibri" panose="020F0502020204030204" pitchFamily="34" charset="0"/>
                <a:cs typeface="Kalam" panose="02000000000000000000" pitchFamily="2" charset="0"/>
              </a:rPr>
              <a:t>My little children, I am writing these things to you so that you may not sin.</a:t>
            </a:r>
          </a:p>
        </p:txBody>
      </p:sp>
      <p:sp>
        <p:nvSpPr>
          <p:cNvPr id="6" name="Content Placeholder 5">
            <a:extLst>
              <a:ext uri="{FF2B5EF4-FFF2-40B4-BE49-F238E27FC236}">
                <a16:creationId xmlns:a16="http://schemas.microsoft.com/office/drawing/2014/main" id="{B16A115D-8D71-48C7-8CD7-8B6A363561F2}"/>
              </a:ext>
            </a:extLst>
          </p:cNvPr>
          <p:cNvSpPr>
            <a:spLocks noGrp="1"/>
          </p:cNvSpPr>
          <p:nvPr>
            <p:ph idx="1"/>
          </p:nvPr>
        </p:nvSpPr>
        <p:spPr>
          <a:xfrm>
            <a:off x="838200" y="2003425"/>
            <a:ext cx="10515600" cy="4351338"/>
          </a:xfrm>
        </p:spPr>
        <p:txBody>
          <a:bodyPr>
            <a:normAutofit/>
          </a:bodyPr>
          <a:lstStyle/>
          <a:p>
            <a:r>
              <a:rPr lang="en-US" sz="3600" b="1" dirty="0">
                <a:solidFill>
                  <a:schemeClr val="accent4">
                    <a:lumMod val="60000"/>
                    <a:lumOff val="40000"/>
                  </a:schemeClr>
                </a:solidFill>
              </a:rPr>
              <a:t>Why should I obey?</a:t>
            </a:r>
          </a:p>
          <a:p>
            <a:pPr marL="914400" lvl="1" indent="-457200">
              <a:buFont typeface="+mj-lt"/>
              <a:buAutoNum type="arabicPeriod"/>
            </a:pPr>
            <a:r>
              <a:rPr lang="en-US" sz="3200" dirty="0">
                <a:solidFill>
                  <a:schemeClr val="accent4">
                    <a:lumMod val="60000"/>
                    <a:lumOff val="40000"/>
                  </a:schemeClr>
                </a:solidFill>
              </a:rPr>
              <a:t> </a:t>
            </a:r>
            <a:r>
              <a:rPr lang="en-US" sz="3200" i="1" dirty="0">
                <a:solidFill>
                  <a:schemeClr val="accent4">
                    <a:lumMod val="60000"/>
                    <a:lumOff val="40000"/>
                  </a:schemeClr>
                </a:solidFill>
              </a:rPr>
              <a:t>Because God commands it</a:t>
            </a:r>
          </a:p>
          <a:p>
            <a:pPr marL="914400" lvl="1" indent="-457200">
              <a:buFont typeface="+mj-lt"/>
              <a:buAutoNum type="arabicPeriod"/>
            </a:pPr>
            <a:r>
              <a:rPr lang="en-US" sz="3200" dirty="0">
                <a:solidFill>
                  <a:schemeClr val="accent4">
                    <a:lumMod val="60000"/>
                    <a:lumOff val="40000"/>
                  </a:schemeClr>
                </a:solidFill>
              </a:rPr>
              <a:t> </a:t>
            </a:r>
            <a:r>
              <a:rPr lang="en-US" sz="3200" i="1" dirty="0">
                <a:solidFill>
                  <a:schemeClr val="accent4">
                    <a:lumMod val="60000"/>
                    <a:lumOff val="40000"/>
                  </a:schemeClr>
                </a:solidFill>
              </a:rPr>
              <a:t>Because God provides it</a:t>
            </a:r>
          </a:p>
          <a:p>
            <a:pPr marL="914400" lvl="1" indent="-457200">
              <a:buFont typeface="+mj-lt"/>
              <a:buAutoNum type="arabicPeriod"/>
            </a:pPr>
            <a:r>
              <a:rPr lang="en-US" sz="3200" dirty="0">
                <a:solidFill>
                  <a:schemeClr val="accent4">
                    <a:lumMod val="60000"/>
                    <a:lumOff val="40000"/>
                  </a:schemeClr>
                </a:solidFill>
              </a:rPr>
              <a:t> </a:t>
            </a:r>
          </a:p>
          <a:p>
            <a:r>
              <a:rPr lang="en-US" sz="3600" b="1" dirty="0">
                <a:solidFill>
                  <a:schemeClr val="accent4">
                    <a:lumMod val="60000"/>
                    <a:lumOff val="40000"/>
                  </a:schemeClr>
                </a:solidFill>
              </a:rPr>
              <a:t>What if I fail?</a:t>
            </a:r>
          </a:p>
          <a:p>
            <a:pPr marL="914400" lvl="1" indent="-457200">
              <a:buFont typeface="+mj-lt"/>
              <a:buAutoNum type="arabicPeriod"/>
            </a:pPr>
            <a:r>
              <a:rPr lang="en-US" sz="3200" dirty="0">
                <a:solidFill>
                  <a:schemeClr val="accent4">
                    <a:lumMod val="60000"/>
                    <a:lumOff val="40000"/>
                  </a:schemeClr>
                </a:solidFill>
              </a:rPr>
              <a:t> </a:t>
            </a:r>
          </a:p>
          <a:p>
            <a:pPr marL="914400" lvl="1" indent="-457200">
              <a:buFont typeface="+mj-lt"/>
              <a:buAutoNum type="arabicPeriod"/>
            </a:pPr>
            <a:r>
              <a:rPr lang="en-US" sz="3200" dirty="0">
                <a:solidFill>
                  <a:schemeClr val="accent4">
                    <a:lumMod val="60000"/>
                    <a:lumOff val="40000"/>
                  </a:schemeClr>
                </a:solidFill>
              </a:rPr>
              <a:t> </a:t>
            </a:r>
          </a:p>
          <a:p>
            <a:pPr marL="914400" lvl="1" indent="-457200">
              <a:buFont typeface="+mj-lt"/>
              <a:buAutoNum type="arabicPeriod"/>
            </a:pPr>
            <a:endParaRPr lang="en-US" sz="3200" dirty="0">
              <a:solidFill>
                <a:schemeClr val="accent4">
                  <a:lumMod val="60000"/>
                  <a:lumOff val="40000"/>
                </a:schemeClr>
              </a:solidFill>
            </a:endParaRPr>
          </a:p>
        </p:txBody>
      </p:sp>
    </p:spTree>
    <p:extLst>
      <p:ext uri="{BB962C8B-B14F-4D97-AF65-F5344CB8AC3E}">
        <p14:creationId xmlns:p14="http://schemas.microsoft.com/office/powerpoint/2010/main" val="324543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933B4D-BAED-40EE-B289-0E4D0987C18F}"/>
              </a:ext>
            </a:extLst>
          </p:cNvPr>
          <p:cNvSpPr/>
          <p:nvPr/>
        </p:nvSpPr>
        <p:spPr>
          <a:xfrm>
            <a:off x="1327150" y="1108502"/>
            <a:ext cx="9537700" cy="2985433"/>
          </a:xfrm>
          <a:prstGeom prst="rect">
            <a:avLst/>
          </a:prstGeom>
        </p:spPr>
        <p:txBody>
          <a:bodyPr wrap="square">
            <a:spAutoFit/>
          </a:bodyPr>
          <a:lstStyle/>
          <a:p>
            <a:r>
              <a:rPr lang="en-US" sz="3200" b="1" dirty="0">
                <a:solidFill>
                  <a:schemeClr val="accent4">
                    <a:lumMod val="60000"/>
                    <a:lumOff val="40000"/>
                  </a:schemeClr>
                </a:solidFill>
                <a:latin typeface="Kalam" panose="02000000000000000000" pitchFamily="2" charset="0"/>
                <a:ea typeface="Calibri" panose="020F0502020204030204" pitchFamily="34" charset="0"/>
                <a:cs typeface="Kalam" panose="02000000000000000000" pitchFamily="2" charset="0"/>
              </a:rPr>
              <a:t>No temptation has overtaken you that is not common to man. God is faithful, and he will not let you be tempted beyond your ability, but with the temptation he will also provide the way of escape, that you may be able to endure it.</a:t>
            </a:r>
          </a:p>
          <a:p>
            <a:r>
              <a:rPr lang="en-US" sz="2800" b="1" dirty="0">
                <a:solidFill>
                  <a:schemeClr val="accent4">
                    <a:lumMod val="60000"/>
                    <a:lumOff val="40000"/>
                  </a:schemeClr>
                </a:solidFill>
                <a:latin typeface="Kalam" panose="02000000000000000000" pitchFamily="2" charset="0"/>
                <a:ea typeface="Calibri" panose="020F0502020204030204" pitchFamily="34" charset="0"/>
                <a:cs typeface="Kalam" panose="02000000000000000000" pitchFamily="2" charset="0"/>
              </a:rPr>
              <a:t>1 Corinthians 10:13</a:t>
            </a:r>
          </a:p>
        </p:txBody>
      </p:sp>
    </p:spTree>
    <p:extLst>
      <p:ext uri="{BB962C8B-B14F-4D97-AF65-F5344CB8AC3E}">
        <p14:creationId xmlns:p14="http://schemas.microsoft.com/office/powerpoint/2010/main" val="21603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5644B9-CCDF-457B-935D-36B3E1031584}"/>
              </a:ext>
            </a:extLst>
          </p:cNvPr>
          <p:cNvSpPr/>
          <p:nvPr/>
        </p:nvSpPr>
        <p:spPr>
          <a:xfrm>
            <a:off x="1485900" y="680135"/>
            <a:ext cx="9042400" cy="1200329"/>
          </a:xfrm>
          <a:prstGeom prst="rect">
            <a:avLst/>
          </a:prstGeom>
        </p:spPr>
        <p:txBody>
          <a:bodyPr wrap="square">
            <a:spAutoFit/>
          </a:bodyPr>
          <a:lstStyle/>
          <a:p>
            <a:pPr algn="ctr"/>
            <a:r>
              <a:rPr lang="en-US" sz="3600" b="1" dirty="0">
                <a:solidFill>
                  <a:srgbClr val="FF4A3B"/>
                </a:solidFill>
                <a:latin typeface="Kalam" panose="02000000000000000000" pitchFamily="2" charset="0"/>
                <a:ea typeface="Calibri" panose="020F0502020204030204" pitchFamily="34" charset="0"/>
                <a:cs typeface="Kalam" panose="02000000000000000000" pitchFamily="2" charset="0"/>
              </a:rPr>
              <a:t>My little children, I am writing these things to you so that you may not sin.</a:t>
            </a:r>
          </a:p>
        </p:txBody>
      </p:sp>
      <p:sp>
        <p:nvSpPr>
          <p:cNvPr id="6" name="Content Placeholder 5">
            <a:extLst>
              <a:ext uri="{FF2B5EF4-FFF2-40B4-BE49-F238E27FC236}">
                <a16:creationId xmlns:a16="http://schemas.microsoft.com/office/drawing/2014/main" id="{B16A115D-8D71-48C7-8CD7-8B6A363561F2}"/>
              </a:ext>
            </a:extLst>
          </p:cNvPr>
          <p:cNvSpPr>
            <a:spLocks noGrp="1"/>
          </p:cNvSpPr>
          <p:nvPr>
            <p:ph idx="1"/>
          </p:nvPr>
        </p:nvSpPr>
        <p:spPr>
          <a:xfrm>
            <a:off x="838200" y="2003425"/>
            <a:ext cx="10515600" cy="4351338"/>
          </a:xfrm>
        </p:spPr>
        <p:txBody>
          <a:bodyPr>
            <a:normAutofit/>
          </a:bodyPr>
          <a:lstStyle/>
          <a:p>
            <a:r>
              <a:rPr lang="en-US" sz="3600" b="1" dirty="0">
                <a:solidFill>
                  <a:schemeClr val="accent4">
                    <a:lumMod val="60000"/>
                    <a:lumOff val="40000"/>
                  </a:schemeClr>
                </a:solidFill>
              </a:rPr>
              <a:t>Why should I obey?</a:t>
            </a:r>
          </a:p>
          <a:p>
            <a:pPr marL="914400" lvl="1" indent="-457200">
              <a:buFont typeface="+mj-lt"/>
              <a:buAutoNum type="arabicPeriod"/>
            </a:pPr>
            <a:r>
              <a:rPr lang="en-US" sz="3200" dirty="0">
                <a:solidFill>
                  <a:schemeClr val="accent4">
                    <a:lumMod val="60000"/>
                    <a:lumOff val="40000"/>
                  </a:schemeClr>
                </a:solidFill>
              </a:rPr>
              <a:t> </a:t>
            </a:r>
            <a:r>
              <a:rPr lang="en-US" sz="3200" i="1" dirty="0">
                <a:solidFill>
                  <a:schemeClr val="accent4">
                    <a:lumMod val="60000"/>
                    <a:lumOff val="40000"/>
                  </a:schemeClr>
                </a:solidFill>
              </a:rPr>
              <a:t>Because God commands it</a:t>
            </a:r>
          </a:p>
          <a:p>
            <a:pPr marL="914400" lvl="1" indent="-457200">
              <a:buFont typeface="+mj-lt"/>
              <a:buAutoNum type="arabicPeriod"/>
            </a:pPr>
            <a:r>
              <a:rPr lang="en-US" sz="3200" dirty="0">
                <a:solidFill>
                  <a:schemeClr val="accent4">
                    <a:lumMod val="60000"/>
                    <a:lumOff val="40000"/>
                  </a:schemeClr>
                </a:solidFill>
              </a:rPr>
              <a:t> </a:t>
            </a:r>
            <a:r>
              <a:rPr lang="en-US" sz="3200" i="1" dirty="0">
                <a:solidFill>
                  <a:schemeClr val="accent4">
                    <a:lumMod val="60000"/>
                    <a:lumOff val="40000"/>
                  </a:schemeClr>
                </a:solidFill>
              </a:rPr>
              <a:t>Because God provides it</a:t>
            </a:r>
          </a:p>
          <a:p>
            <a:pPr marL="914400" lvl="1" indent="-457200">
              <a:buFont typeface="+mj-lt"/>
              <a:buAutoNum type="arabicPeriod"/>
            </a:pPr>
            <a:r>
              <a:rPr lang="en-US" sz="3200" dirty="0">
                <a:solidFill>
                  <a:schemeClr val="accent4">
                    <a:lumMod val="60000"/>
                    <a:lumOff val="40000"/>
                  </a:schemeClr>
                </a:solidFill>
              </a:rPr>
              <a:t> Because obedience proves our faith is real</a:t>
            </a:r>
            <a:endParaRPr lang="en-US" sz="3200" i="1" dirty="0">
              <a:solidFill>
                <a:schemeClr val="accent4">
                  <a:lumMod val="60000"/>
                  <a:lumOff val="40000"/>
                </a:schemeClr>
              </a:solidFill>
            </a:endParaRPr>
          </a:p>
          <a:p>
            <a:r>
              <a:rPr lang="en-US" sz="3600" b="1" dirty="0">
                <a:solidFill>
                  <a:schemeClr val="accent4">
                    <a:lumMod val="60000"/>
                    <a:lumOff val="40000"/>
                  </a:schemeClr>
                </a:solidFill>
              </a:rPr>
              <a:t>What if I fail?</a:t>
            </a:r>
          </a:p>
          <a:p>
            <a:pPr marL="914400" lvl="1" indent="-457200">
              <a:buFont typeface="+mj-lt"/>
              <a:buAutoNum type="arabicPeriod"/>
            </a:pPr>
            <a:r>
              <a:rPr lang="en-US" sz="3200" dirty="0">
                <a:solidFill>
                  <a:schemeClr val="accent4">
                    <a:lumMod val="60000"/>
                    <a:lumOff val="40000"/>
                  </a:schemeClr>
                </a:solidFill>
              </a:rPr>
              <a:t> </a:t>
            </a:r>
          </a:p>
          <a:p>
            <a:pPr marL="914400" lvl="1" indent="-457200">
              <a:buFont typeface="+mj-lt"/>
              <a:buAutoNum type="arabicPeriod"/>
            </a:pPr>
            <a:r>
              <a:rPr lang="en-US" sz="3200" dirty="0">
                <a:solidFill>
                  <a:schemeClr val="accent4">
                    <a:lumMod val="60000"/>
                    <a:lumOff val="40000"/>
                  </a:schemeClr>
                </a:solidFill>
              </a:rPr>
              <a:t> </a:t>
            </a:r>
          </a:p>
          <a:p>
            <a:pPr marL="914400" lvl="1" indent="-457200">
              <a:buFont typeface="+mj-lt"/>
              <a:buAutoNum type="arabicPeriod"/>
            </a:pPr>
            <a:endParaRPr lang="en-US" sz="3200" dirty="0">
              <a:solidFill>
                <a:schemeClr val="accent4">
                  <a:lumMod val="60000"/>
                  <a:lumOff val="40000"/>
                </a:schemeClr>
              </a:solidFill>
            </a:endParaRPr>
          </a:p>
        </p:txBody>
      </p:sp>
    </p:spTree>
    <p:extLst>
      <p:ext uri="{BB962C8B-B14F-4D97-AF65-F5344CB8AC3E}">
        <p14:creationId xmlns:p14="http://schemas.microsoft.com/office/powerpoint/2010/main" val="3471933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933B4D-BAED-40EE-B289-0E4D0987C18F}"/>
              </a:ext>
            </a:extLst>
          </p:cNvPr>
          <p:cNvSpPr/>
          <p:nvPr/>
        </p:nvSpPr>
        <p:spPr>
          <a:xfrm>
            <a:off x="1327150" y="1108502"/>
            <a:ext cx="9537700" cy="3539430"/>
          </a:xfrm>
          <a:prstGeom prst="rect">
            <a:avLst/>
          </a:prstGeom>
        </p:spPr>
        <p:txBody>
          <a:bodyPr wrap="square">
            <a:spAutoFit/>
          </a:bodyPr>
          <a:lstStyle/>
          <a:p>
            <a:r>
              <a:rPr lang="en-US" sz="3200" b="1" dirty="0">
                <a:solidFill>
                  <a:schemeClr val="accent4">
                    <a:lumMod val="60000"/>
                    <a:lumOff val="40000"/>
                  </a:schemeClr>
                </a:solidFill>
                <a:latin typeface="Kalam" panose="02000000000000000000" pitchFamily="2" charset="0"/>
                <a:ea typeface="Calibri" panose="020F0502020204030204" pitchFamily="34" charset="0"/>
                <a:cs typeface="Kalam" panose="02000000000000000000" pitchFamily="2" charset="0"/>
              </a:rPr>
              <a:t>Whoever says “I know him” but does not keep his commandments is a liar, and the truth is not in him,  but whoever keeps his word, in him truly the love of God is perfected. By this we may know that we are in him: whoever says he abides in him ought to walk in the same way in which he walked.</a:t>
            </a:r>
          </a:p>
          <a:p>
            <a:r>
              <a:rPr lang="en-US" sz="3200" b="1" dirty="0">
                <a:solidFill>
                  <a:schemeClr val="accent4">
                    <a:lumMod val="60000"/>
                    <a:lumOff val="40000"/>
                  </a:schemeClr>
                </a:solidFill>
                <a:latin typeface="Kalam" panose="02000000000000000000" pitchFamily="2" charset="0"/>
                <a:ea typeface="Calibri" panose="020F0502020204030204" pitchFamily="34" charset="0"/>
                <a:cs typeface="Kalam" panose="02000000000000000000" pitchFamily="2" charset="0"/>
              </a:rPr>
              <a:t>1 John 2:4-6</a:t>
            </a:r>
            <a:endParaRPr lang="en-US" sz="2800" b="1" dirty="0">
              <a:solidFill>
                <a:schemeClr val="accent4">
                  <a:lumMod val="60000"/>
                  <a:lumOff val="40000"/>
                </a:schemeClr>
              </a:solidFill>
              <a:latin typeface="Kalam" panose="02000000000000000000" pitchFamily="2" charset="0"/>
              <a:ea typeface="Calibri" panose="020F0502020204030204" pitchFamily="34" charset="0"/>
              <a:cs typeface="Kalam" panose="02000000000000000000" pitchFamily="2" charset="0"/>
            </a:endParaRPr>
          </a:p>
        </p:txBody>
      </p:sp>
    </p:spTree>
    <p:extLst>
      <p:ext uri="{BB962C8B-B14F-4D97-AF65-F5344CB8AC3E}">
        <p14:creationId xmlns:p14="http://schemas.microsoft.com/office/powerpoint/2010/main" val="3943490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5644B9-CCDF-457B-935D-36B3E1031584}"/>
              </a:ext>
            </a:extLst>
          </p:cNvPr>
          <p:cNvSpPr/>
          <p:nvPr/>
        </p:nvSpPr>
        <p:spPr>
          <a:xfrm>
            <a:off x="1485900" y="680135"/>
            <a:ext cx="9042400" cy="1200329"/>
          </a:xfrm>
          <a:prstGeom prst="rect">
            <a:avLst/>
          </a:prstGeom>
        </p:spPr>
        <p:txBody>
          <a:bodyPr wrap="square">
            <a:spAutoFit/>
          </a:bodyPr>
          <a:lstStyle/>
          <a:p>
            <a:pPr algn="ctr"/>
            <a:r>
              <a:rPr lang="en-US" sz="3600" b="1" dirty="0">
                <a:solidFill>
                  <a:srgbClr val="FF4A3B"/>
                </a:solidFill>
                <a:latin typeface="Kalam" panose="02000000000000000000" pitchFamily="2" charset="0"/>
                <a:ea typeface="Calibri" panose="020F0502020204030204" pitchFamily="34" charset="0"/>
                <a:cs typeface="Kalam" panose="02000000000000000000" pitchFamily="2" charset="0"/>
              </a:rPr>
              <a:t>My little children, I am writing these things to you so that you may not sin.</a:t>
            </a:r>
          </a:p>
        </p:txBody>
      </p:sp>
      <p:sp>
        <p:nvSpPr>
          <p:cNvPr id="6" name="Content Placeholder 5">
            <a:extLst>
              <a:ext uri="{FF2B5EF4-FFF2-40B4-BE49-F238E27FC236}">
                <a16:creationId xmlns:a16="http://schemas.microsoft.com/office/drawing/2014/main" id="{B16A115D-8D71-48C7-8CD7-8B6A363561F2}"/>
              </a:ext>
            </a:extLst>
          </p:cNvPr>
          <p:cNvSpPr>
            <a:spLocks noGrp="1"/>
          </p:cNvSpPr>
          <p:nvPr>
            <p:ph idx="1"/>
          </p:nvPr>
        </p:nvSpPr>
        <p:spPr>
          <a:xfrm>
            <a:off x="838200" y="2003425"/>
            <a:ext cx="10515600" cy="4351338"/>
          </a:xfrm>
        </p:spPr>
        <p:txBody>
          <a:bodyPr>
            <a:normAutofit/>
          </a:bodyPr>
          <a:lstStyle/>
          <a:p>
            <a:r>
              <a:rPr lang="en-US" sz="3600" b="1" dirty="0">
                <a:solidFill>
                  <a:schemeClr val="accent4">
                    <a:lumMod val="60000"/>
                    <a:lumOff val="40000"/>
                  </a:schemeClr>
                </a:solidFill>
              </a:rPr>
              <a:t>Why should I obey?</a:t>
            </a:r>
          </a:p>
          <a:p>
            <a:pPr marL="914400" lvl="1" indent="-457200">
              <a:buFont typeface="+mj-lt"/>
              <a:buAutoNum type="arabicPeriod"/>
            </a:pPr>
            <a:r>
              <a:rPr lang="en-US" sz="3200" dirty="0">
                <a:solidFill>
                  <a:schemeClr val="accent4">
                    <a:lumMod val="60000"/>
                    <a:lumOff val="40000"/>
                  </a:schemeClr>
                </a:solidFill>
              </a:rPr>
              <a:t> </a:t>
            </a:r>
            <a:r>
              <a:rPr lang="en-US" sz="3200" i="1" dirty="0">
                <a:solidFill>
                  <a:schemeClr val="accent4">
                    <a:lumMod val="60000"/>
                    <a:lumOff val="40000"/>
                  </a:schemeClr>
                </a:solidFill>
              </a:rPr>
              <a:t>Because God commands it</a:t>
            </a:r>
          </a:p>
          <a:p>
            <a:pPr marL="914400" lvl="1" indent="-457200">
              <a:buFont typeface="+mj-lt"/>
              <a:buAutoNum type="arabicPeriod"/>
            </a:pPr>
            <a:r>
              <a:rPr lang="en-US" sz="3200" dirty="0">
                <a:solidFill>
                  <a:schemeClr val="accent4">
                    <a:lumMod val="60000"/>
                    <a:lumOff val="40000"/>
                  </a:schemeClr>
                </a:solidFill>
              </a:rPr>
              <a:t> </a:t>
            </a:r>
            <a:r>
              <a:rPr lang="en-US" sz="3200" i="1" dirty="0">
                <a:solidFill>
                  <a:schemeClr val="accent4">
                    <a:lumMod val="60000"/>
                    <a:lumOff val="40000"/>
                  </a:schemeClr>
                </a:solidFill>
              </a:rPr>
              <a:t>Because God provides it</a:t>
            </a:r>
          </a:p>
          <a:p>
            <a:pPr marL="914400" lvl="1" indent="-457200">
              <a:buFont typeface="+mj-lt"/>
              <a:buAutoNum type="arabicPeriod"/>
            </a:pPr>
            <a:r>
              <a:rPr lang="en-US" sz="3200" dirty="0">
                <a:solidFill>
                  <a:schemeClr val="accent4">
                    <a:lumMod val="60000"/>
                    <a:lumOff val="40000"/>
                  </a:schemeClr>
                </a:solidFill>
              </a:rPr>
              <a:t> Because obedience proves our faith is real</a:t>
            </a:r>
            <a:endParaRPr lang="en-US" sz="3200" i="1" dirty="0">
              <a:solidFill>
                <a:schemeClr val="accent4">
                  <a:lumMod val="60000"/>
                  <a:lumOff val="40000"/>
                </a:schemeClr>
              </a:solidFill>
            </a:endParaRPr>
          </a:p>
          <a:p>
            <a:r>
              <a:rPr lang="en-US" sz="3600" b="1" dirty="0">
                <a:solidFill>
                  <a:schemeClr val="accent4">
                    <a:lumMod val="60000"/>
                    <a:lumOff val="40000"/>
                  </a:schemeClr>
                </a:solidFill>
              </a:rPr>
              <a:t>What if I fail?</a:t>
            </a:r>
          </a:p>
          <a:p>
            <a:pPr marL="914400" lvl="1" indent="-457200">
              <a:buFont typeface="+mj-lt"/>
              <a:buAutoNum type="arabicPeriod"/>
            </a:pPr>
            <a:r>
              <a:rPr lang="en-US" sz="3200" dirty="0">
                <a:solidFill>
                  <a:schemeClr val="accent4">
                    <a:lumMod val="60000"/>
                    <a:lumOff val="40000"/>
                  </a:schemeClr>
                </a:solidFill>
              </a:rPr>
              <a:t> </a:t>
            </a:r>
          </a:p>
          <a:p>
            <a:pPr marL="914400" lvl="1" indent="-457200">
              <a:buFont typeface="+mj-lt"/>
              <a:buAutoNum type="arabicPeriod"/>
            </a:pPr>
            <a:r>
              <a:rPr lang="en-US" sz="3200" dirty="0">
                <a:solidFill>
                  <a:schemeClr val="accent4">
                    <a:lumMod val="60000"/>
                    <a:lumOff val="40000"/>
                  </a:schemeClr>
                </a:solidFill>
              </a:rPr>
              <a:t> </a:t>
            </a:r>
          </a:p>
          <a:p>
            <a:pPr marL="914400" lvl="1" indent="-457200">
              <a:buFont typeface="+mj-lt"/>
              <a:buAutoNum type="arabicPeriod"/>
            </a:pPr>
            <a:endParaRPr lang="en-US" sz="3200" dirty="0">
              <a:solidFill>
                <a:schemeClr val="accent4">
                  <a:lumMod val="60000"/>
                  <a:lumOff val="40000"/>
                </a:schemeClr>
              </a:solidFill>
            </a:endParaRPr>
          </a:p>
        </p:txBody>
      </p:sp>
    </p:spTree>
    <p:extLst>
      <p:ext uri="{BB962C8B-B14F-4D97-AF65-F5344CB8AC3E}">
        <p14:creationId xmlns:p14="http://schemas.microsoft.com/office/powerpoint/2010/main" val="2547877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a:extLst>
              <a:ext uri="{FF2B5EF4-FFF2-40B4-BE49-F238E27FC236}">
                <a16:creationId xmlns:a16="http://schemas.microsoft.com/office/drawing/2014/main" id="{9353343A-9D78-4AA0-83ED-05DD3B5EA4F0}"/>
              </a:ext>
            </a:extLst>
          </p:cNvPr>
          <p:cNvSpPr/>
          <p:nvPr/>
        </p:nvSpPr>
        <p:spPr>
          <a:xfrm>
            <a:off x="1211580" y="1794510"/>
            <a:ext cx="9761220" cy="1874520"/>
          </a:xfrm>
          <a:prstGeom prst="flowChartTerminator">
            <a:avLst/>
          </a:prstGeom>
          <a:gradFill flip="none" rotWithShape="1">
            <a:gsLst>
              <a:gs pos="22000">
                <a:srgbClr val="FFC000"/>
              </a:gs>
              <a:gs pos="0">
                <a:srgbClr val="FF4819"/>
              </a:gs>
              <a:gs pos="100000">
                <a:schemeClr val="bg1"/>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A628013-05D9-4D0E-9D04-86CE6EFFC2E5}"/>
              </a:ext>
            </a:extLst>
          </p:cNvPr>
          <p:cNvSpPr txBox="1"/>
          <p:nvPr/>
        </p:nvSpPr>
        <p:spPr>
          <a:xfrm>
            <a:off x="4221480" y="3886200"/>
            <a:ext cx="4110990" cy="1200329"/>
          </a:xfrm>
          <a:prstGeom prst="rect">
            <a:avLst/>
          </a:prstGeom>
          <a:noFill/>
        </p:spPr>
        <p:txBody>
          <a:bodyPr wrap="square" rtlCol="0">
            <a:spAutoFit/>
          </a:bodyPr>
          <a:lstStyle/>
          <a:p>
            <a:pPr algn="ctr"/>
            <a:r>
              <a:rPr lang="en-US" sz="3600" dirty="0">
                <a:solidFill>
                  <a:schemeClr val="accent4">
                    <a:lumMod val="60000"/>
                    <a:lumOff val="40000"/>
                  </a:schemeClr>
                </a:solidFill>
              </a:rPr>
              <a:t>Spectrum of </a:t>
            </a:r>
          </a:p>
          <a:p>
            <a:pPr algn="ctr"/>
            <a:r>
              <a:rPr lang="en-US" sz="3600" dirty="0">
                <a:solidFill>
                  <a:schemeClr val="accent4">
                    <a:lumMod val="60000"/>
                    <a:lumOff val="40000"/>
                  </a:schemeClr>
                </a:solidFill>
              </a:rPr>
              <a:t>”Sensitivity to Sin”</a:t>
            </a:r>
          </a:p>
        </p:txBody>
      </p:sp>
      <p:sp>
        <p:nvSpPr>
          <p:cNvPr id="4" name="Arrow: Left 3">
            <a:extLst>
              <a:ext uri="{FF2B5EF4-FFF2-40B4-BE49-F238E27FC236}">
                <a16:creationId xmlns:a16="http://schemas.microsoft.com/office/drawing/2014/main" id="{8A60823D-F5A3-458E-9D73-35026939341D}"/>
              </a:ext>
            </a:extLst>
          </p:cNvPr>
          <p:cNvSpPr/>
          <p:nvPr/>
        </p:nvSpPr>
        <p:spPr>
          <a:xfrm>
            <a:off x="4956880" y="2413600"/>
            <a:ext cx="1135380" cy="6172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D1FABB9-D875-4B9C-8AA0-3C93D9EE9FDF}"/>
              </a:ext>
            </a:extLst>
          </p:cNvPr>
          <p:cNvCxnSpPr>
            <a:cxnSpLocks/>
            <a:stCxn id="2" idx="0"/>
            <a:endCxn id="2" idx="2"/>
          </p:cNvCxnSpPr>
          <p:nvPr/>
        </p:nvCxnSpPr>
        <p:spPr>
          <a:xfrm>
            <a:off x="6092190" y="1794510"/>
            <a:ext cx="0" cy="187452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Arrow: Left 7">
            <a:extLst>
              <a:ext uri="{FF2B5EF4-FFF2-40B4-BE49-F238E27FC236}">
                <a16:creationId xmlns:a16="http://schemas.microsoft.com/office/drawing/2014/main" id="{E9F547F9-7B8D-4BEB-A3AC-62B2611E26F9}"/>
              </a:ext>
            </a:extLst>
          </p:cNvPr>
          <p:cNvSpPr/>
          <p:nvPr/>
        </p:nvSpPr>
        <p:spPr>
          <a:xfrm flipH="1">
            <a:off x="6094340" y="2413670"/>
            <a:ext cx="1135380" cy="6172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25ACE84-E30C-4610-8B01-49C2F31A4CCD}"/>
              </a:ext>
            </a:extLst>
          </p:cNvPr>
          <p:cNvSpPr txBox="1"/>
          <p:nvPr/>
        </p:nvSpPr>
        <p:spPr>
          <a:xfrm>
            <a:off x="2110740" y="2324100"/>
            <a:ext cx="2884165" cy="830997"/>
          </a:xfrm>
          <a:prstGeom prst="rect">
            <a:avLst/>
          </a:prstGeom>
          <a:noFill/>
        </p:spPr>
        <p:txBody>
          <a:bodyPr wrap="square" rtlCol="0">
            <a:spAutoFit/>
          </a:bodyPr>
          <a:lstStyle/>
          <a:p>
            <a:pPr algn="ctr"/>
            <a:r>
              <a:rPr lang="en-US" sz="2400" b="1" dirty="0">
                <a:solidFill>
                  <a:schemeClr val="accent1"/>
                </a:solidFill>
              </a:rPr>
              <a:t>People who are less sensitive to their sin</a:t>
            </a:r>
          </a:p>
        </p:txBody>
      </p:sp>
      <p:sp>
        <p:nvSpPr>
          <p:cNvPr id="10" name="TextBox 9">
            <a:extLst>
              <a:ext uri="{FF2B5EF4-FFF2-40B4-BE49-F238E27FC236}">
                <a16:creationId xmlns:a16="http://schemas.microsoft.com/office/drawing/2014/main" id="{97F4ABE2-A12F-451B-A958-5582227F788F}"/>
              </a:ext>
            </a:extLst>
          </p:cNvPr>
          <p:cNvSpPr txBox="1"/>
          <p:nvPr/>
        </p:nvSpPr>
        <p:spPr>
          <a:xfrm>
            <a:off x="7301862" y="2324100"/>
            <a:ext cx="3053716" cy="830997"/>
          </a:xfrm>
          <a:prstGeom prst="rect">
            <a:avLst/>
          </a:prstGeom>
          <a:noFill/>
        </p:spPr>
        <p:txBody>
          <a:bodyPr wrap="square" rtlCol="0">
            <a:spAutoFit/>
          </a:bodyPr>
          <a:lstStyle/>
          <a:p>
            <a:pPr algn="ctr"/>
            <a:r>
              <a:rPr lang="en-US" sz="2400" b="1" dirty="0">
                <a:solidFill>
                  <a:schemeClr val="accent1"/>
                </a:solidFill>
              </a:rPr>
              <a:t>People who are more sensitive to their sin</a:t>
            </a:r>
          </a:p>
        </p:txBody>
      </p:sp>
      <p:sp>
        <p:nvSpPr>
          <p:cNvPr id="11" name="TextBox 10">
            <a:extLst>
              <a:ext uri="{FF2B5EF4-FFF2-40B4-BE49-F238E27FC236}">
                <a16:creationId xmlns:a16="http://schemas.microsoft.com/office/drawing/2014/main" id="{B35B3F9F-8E97-4B16-A20F-3D264E1C2CE2}"/>
              </a:ext>
            </a:extLst>
          </p:cNvPr>
          <p:cNvSpPr txBox="1"/>
          <p:nvPr/>
        </p:nvSpPr>
        <p:spPr>
          <a:xfrm>
            <a:off x="271780" y="415022"/>
            <a:ext cx="4110990" cy="1200329"/>
          </a:xfrm>
          <a:prstGeom prst="rect">
            <a:avLst/>
          </a:prstGeom>
          <a:noFill/>
        </p:spPr>
        <p:txBody>
          <a:bodyPr wrap="square" rtlCol="0">
            <a:spAutoFit/>
          </a:bodyPr>
          <a:lstStyle/>
          <a:p>
            <a:pPr algn="ctr"/>
            <a:r>
              <a:rPr lang="en-US" sz="3600" dirty="0">
                <a:solidFill>
                  <a:srgbClr val="FF4A3B"/>
                </a:solidFill>
                <a:latin typeface="Kalam" panose="02000000000000000000" pitchFamily="2" charset="0"/>
                <a:cs typeface="Kalam" panose="02000000000000000000" pitchFamily="2" charset="0"/>
              </a:rPr>
              <a:t>Why Should I Obey?</a:t>
            </a:r>
          </a:p>
        </p:txBody>
      </p:sp>
      <p:sp>
        <p:nvSpPr>
          <p:cNvPr id="12" name="TextBox 11">
            <a:extLst>
              <a:ext uri="{FF2B5EF4-FFF2-40B4-BE49-F238E27FC236}">
                <a16:creationId xmlns:a16="http://schemas.microsoft.com/office/drawing/2014/main" id="{91826D89-D314-4D03-B755-D1B6035A75DB}"/>
              </a:ext>
            </a:extLst>
          </p:cNvPr>
          <p:cNvSpPr txBox="1"/>
          <p:nvPr/>
        </p:nvSpPr>
        <p:spPr>
          <a:xfrm>
            <a:off x="8788400" y="415022"/>
            <a:ext cx="2865122" cy="1200329"/>
          </a:xfrm>
          <a:prstGeom prst="rect">
            <a:avLst/>
          </a:prstGeom>
          <a:noFill/>
        </p:spPr>
        <p:txBody>
          <a:bodyPr wrap="square" rtlCol="0">
            <a:spAutoFit/>
          </a:bodyPr>
          <a:lstStyle/>
          <a:p>
            <a:pPr algn="ctr"/>
            <a:r>
              <a:rPr lang="en-US" sz="3600" dirty="0">
                <a:solidFill>
                  <a:srgbClr val="FF4A3B"/>
                </a:solidFill>
                <a:latin typeface="Kalam" panose="02000000000000000000" pitchFamily="2" charset="0"/>
                <a:cs typeface="Kalam" panose="02000000000000000000" pitchFamily="2" charset="0"/>
              </a:rPr>
              <a:t>What if I Fail?</a:t>
            </a:r>
          </a:p>
        </p:txBody>
      </p:sp>
    </p:spTree>
    <p:extLst>
      <p:ext uri="{BB962C8B-B14F-4D97-AF65-F5344CB8AC3E}">
        <p14:creationId xmlns:p14="http://schemas.microsoft.com/office/powerpoint/2010/main" val="4243065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A3804C-5736-4FE3-A17F-2C688AD40225}"/>
              </a:ext>
            </a:extLst>
          </p:cNvPr>
          <p:cNvSpPr/>
          <p:nvPr/>
        </p:nvSpPr>
        <p:spPr>
          <a:xfrm>
            <a:off x="1276350" y="667812"/>
            <a:ext cx="9787890" cy="5324535"/>
          </a:xfrm>
          <a:prstGeom prst="rect">
            <a:avLst/>
          </a:prstGeom>
        </p:spPr>
        <p:txBody>
          <a:bodyPr wrap="square">
            <a:spAutoFit/>
          </a:bodyPr>
          <a:lstStyle/>
          <a:p>
            <a:r>
              <a:rPr lang="en-US" sz="4400" b="1" dirty="0">
                <a:solidFill>
                  <a:schemeClr val="accent4">
                    <a:lumMod val="60000"/>
                    <a:lumOff val="40000"/>
                  </a:schemeClr>
                </a:solidFill>
                <a:latin typeface="Kalam" panose="02000000000000000000" pitchFamily="2" charset="0"/>
                <a:ea typeface="Calibri" panose="020F0502020204030204" pitchFamily="34" charset="0"/>
                <a:cs typeface="Kalam" panose="02000000000000000000" pitchFamily="2" charset="0"/>
              </a:rPr>
              <a:t>My little children, I am writing these things to you so that you may not sin. But if anyone does sin, we have an advocate with the Father, Jesus Christ the righteous.  He is the propitiation for our sins, and not for ours only but also for the sins of the whole world.</a:t>
            </a:r>
          </a:p>
          <a:p>
            <a:r>
              <a:rPr lang="en-US" sz="3200" b="1" dirty="0">
                <a:solidFill>
                  <a:schemeClr val="accent4">
                    <a:lumMod val="60000"/>
                    <a:lumOff val="40000"/>
                  </a:schemeClr>
                </a:solidFill>
                <a:latin typeface="Kalam" panose="02000000000000000000" pitchFamily="2" charset="0"/>
                <a:ea typeface="Calibri" panose="020F0502020204030204" pitchFamily="34" charset="0"/>
                <a:cs typeface="Kalam" panose="02000000000000000000" pitchFamily="2" charset="0"/>
              </a:rPr>
              <a:t>1 John 2:1-2</a:t>
            </a:r>
            <a:endParaRPr lang="en-US" sz="4400" b="1" dirty="0">
              <a:solidFill>
                <a:schemeClr val="accent4">
                  <a:lumMod val="60000"/>
                  <a:lumOff val="40000"/>
                </a:schemeClr>
              </a:solidFill>
              <a:latin typeface="Kalam" panose="02000000000000000000" pitchFamily="2" charset="0"/>
              <a:cs typeface="Kalam" panose="02000000000000000000" pitchFamily="2" charset="0"/>
            </a:endParaRPr>
          </a:p>
        </p:txBody>
      </p:sp>
    </p:spTree>
    <p:extLst>
      <p:ext uri="{BB962C8B-B14F-4D97-AF65-F5344CB8AC3E}">
        <p14:creationId xmlns:p14="http://schemas.microsoft.com/office/powerpoint/2010/main" val="3662798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5644B9-CCDF-457B-935D-36B3E1031584}"/>
              </a:ext>
            </a:extLst>
          </p:cNvPr>
          <p:cNvSpPr/>
          <p:nvPr/>
        </p:nvSpPr>
        <p:spPr>
          <a:xfrm>
            <a:off x="1485900" y="680135"/>
            <a:ext cx="9042400" cy="1200329"/>
          </a:xfrm>
          <a:prstGeom prst="rect">
            <a:avLst/>
          </a:prstGeom>
        </p:spPr>
        <p:txBody>
          <a:bodyPr wrap="square">
            <a:spAutoFit/>
          </a:bodyPr>
          <a:lstStyle/>
          <a:p>
            <a:pPr algn="ctr"/>
            <a:r>
              <a:rPr lang="en-US" sz="3600" b="1" dirty="0">
                <a:solidFill>
                  <a:srgbClr val="FF4A3B"/>
                </a:solidFill>
                <a:latin typeface="Kalam" panose="02000000000000000000" pitchFamily="2" charset="0"/>
                <a:ea typeface="Calibri" panose="020F0502020204030204" pitchFamily="34" charset="0"/>
                <a:cs typeface="Kalam" panose="02000000000000000000" pitchFamily="2" charset="0"/>
              </a:rPr>
              <a:t>My little children, I am writing these things to you so that you may not sin.</a:t>
            </a:r>
          </a:p>
        </p:txBody>
      </p:sp>
      <p:sp>
        <p:nvSpPr>
          <p:cNvPr id="6" name="Content Placeholder 5">
            <a:extLst>
              <a:ext uri="{FF2B5EF4-FFF2-40B4-BE49-F238E27FC236}">
                <a16:creationId xmlns:a16="http://schemas.microsoft.com/office/drawing/2014/main" id="{B16A115D-8D71-48C7-8CD7-8B6A363561F2}"/>
              </a:ext>
            </a:extLst>
          </p:cNvPr>
          <p:cNvSpPr>
            <a:spLocks noGrp="1"/>
          </p:cNvSpPr>
          <p:nvPr>
            <p:ph idx="1"/>
          </p:nvPr>
        </p:nvSpPr>
        <p:spPr>
          <a:xfrm>
            <a:off x="838200" y="2003425"/>
            <a:ext cx="10515600" cy="4351338"/>
          </a:xfrm>
        </p:spPr>
        <p:txBody>
          <a:bodyPr>
            <a:normAutofit/>
          </a:bodyPr>
          <a:lstStyle/>
          <a:p>
            <a:r>
              <a:rPr lang="en-US" sz="3600" b="1" dirty="0">
                <a:solidFill>
                  <a:schemeClr val="accent4">
                    <a:lumMod val="60000"/>
                    <a:lumOff val="40000"/>
                  </a:schemeClr>
                </a:solidFill>
              </a:rPr>
              <a:t>Why should I obey?</a:t>
            </a:r>
          </a:p>
          <a:p>
            <a:pPr marL="914400" lvl="1" indent="-457200">
              <a:buFont typeface="+mj-lt"/>
              <a:buAutoNum type="arabicPeriod"/>
            </a:pPr>
            <a:r>
              <a:rPr lang="en-US" sz="3200" dirty="0">
                <a:solidFill>
                  <a:schemeClr val="accent4">
                    <a:lumMod val="60000"/>
                    <a:lumOff val="40000"/>
                  </a:schemeClr>
                </a:solidFill>
              </a:rPr>
              <a:t> </a:t>
            </a:r>
            <a:r>
              <a:rPr lang="en-US" sz="3200" i="1" dirty="0">
                <a:solidFill>
                  <a:schemeClr val="accent4">
                    <a:lumMod val="60000"/>
                    <a:lumOff val="40000"/>
                  </a:schemeClr>
                </a:solidFill>
              </a:rPr>
              <a:t>Because God commands it</a:t>
            </a:r>
          </a:p>
          <a:p>
            <a:pPr marL="914400" lvl="1" indent="-457200">
              <a:buFont typeface="+mj-lt"/>
              <a:buAutoNum type="arabicPeriod"/>
            </a:pPr>
            <a:r>
              <a:rPr lang="en-US" sz="3200" dirty="0">
                <a:solidFill>
                  <a:schemeClr val="accent4">
                    <a:lumMod val="60000"/>
                    <a:lumOff val="40000"/>
                  </a:schemeClr>
                </a:solidFill>
              </a:rPr>
              <a:t> </a:t>
            </a:r>
            <a:r>
              <a:rPr lang="en-US" sz="3200" i="1" dirty="0">
                <a:solidFill>
                  <a:schemeClr val="accent4">
                    <a:lumMod val="60000"/>
                    <a:lumOff val="40000"/>
                  </a:schemeClr>
                </a:solidFill>
              </a:rPr>
              <a:t>Because God provides it</a:t>
            </a:r>
          </a:p>
          <a:p>
            <a:pPr marL="914400" lvl="1" indent="-457200">
              <a:buFont typeface="+mj-lt"/>
              <a:buAutoNum type="arabicPeriod"/>
            </a:pPr>
            <a:r>
              <a:rPr lang="en-US" sz="3200" dirty="0">
                <a:solidFill>
                  <a:schemeClr val="accent4">
                    <a:lumMod val="60000"/>
                    <a:lumOff val="40000"/>
                  </a:schemeClr>
                </a:solidFill>
              </a:rPr>
              <a:t> Because obedience proves our faith is real</a:t>
            </a:r>
            <a:endParaRPr lang="en-US" sz="3200" i="1" dirty="0">
              <a:solidFill>
                <a:schemeClr val="accent4">
                  <a:lumMod val="60000"/>
                  <a:lumOff val="40000"/>
                </a:schemeClr>
              </a:solidFill>
            </a:endParaRPr>
          </a:p>
          <a:p>
            <a:r>
              <a:rPr lang="en-US" sz="3600" b="1" dirty="0">
                <a:solidFill>
                  <a:schemeClr val="accent4">
                    <a:lumMod val="60000"/>
                    <a:lumOff val="40000"/>
                  </a:schemeClr>
                </a:solidFill>
              </a:rPr>
              <a:t>What if I fail?</a:t>
            </a:r>
          </a:p>
          <a:p>
            <a:pPr marL="914400" lvl="1" indent="-457200">
              <a:buFont typeface="+mj-lt"/>
              <a:buAutoNum type="arabicPeriod"/>
            </a:pPr>
            <a:r>
              <a:rPr lang="en-US" sz="3200" dirty="0">
                <a:solidFill>
                  <a:schemeClr val="accent4">
                    <a:lumMod val="60000"/>
                    <a:lumOff val="40000"/>
                  </a:schemeClr>
                </a:solidFill>
              </a:rPr>
              <a:t> Propitiation</a:t>
            </a:r>
          </a:p>
          <a:p>
            <a:pPr marL="914400" lvl="1" indent="-457200">
              <a:buFont typeface="+mj-lt"/>
              <a:buAutoNum type="arabicPeriod"/>
            </a:pPr>
            <a:r>
              <a:rPr lang="en-US" sz="3200" dirty="0">
                <a:solidFill>
                  <a:schemeClr val="accent4">
                    <a:lumMod val="60000"/>
                    <a:lumOff val="40000"/>
                  </a:schemeClr>
                </a:solidFill>
              </a:rPr>
              <a:t> Advocate</a:t>
            </a:r>
          </a:p>
          <a:p>
            <a:pPr marL="914400" lvl="1" indent="-457200">
              <a:buFont typeface="+mj-lt"/>
              <a:buAutoNum type="arabicPeriod"/>
            </a:pPr>
            <a:endParaRPr lang="en-US" sz="3200" dirty="0">
              <a:solidFill>
                <a:schemeClr val="accent4">
                  <a:lumMod val="60000"/>
                  <a:lumOff val="40000"/>
                </a:schemeClr>
              </a:solidFill>
            </a:endParaRPr>
          </a:p>
        </p:txBody>
      </p:sp>
    </p:spTree>
    <p:extLst>
      <p:ext uri="{BB962C8B-B14F-4D97-AF65-F5344CB8AC3E}">
        <p14:creationId xmlns:p14="http://schemas.microsoft.com/office/powerpoint/2010/main" val="3216372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933B4D-BAED-40EE-B289-0E4D0987C18F}"/>
              </a:ext>
            </a:extLst>
          </p:cNvPr>
          <p:cNvSpPr/>
          <p:nvPr/>
        </p:nvSpPr>
        <p:spPr>
          <a:xfrm>
            <a:off x="1327150" y="778302"/>
            <a:ext cx="9537700" cy="4832092"/>
          </a:xfrm>
          <a:prstGeom prst="rect">
            <a:avLst/>
          </a:prstGeom>
        </p:spPr>
        <p:txBody>
          <a:bodyPr wrap="square">
            <a:spAutoFit/>
          </a:bodyPr>
          <a:lstStyle/>
          <a:p>
            <a:r>
              <a:rPr lang="en-US" sz="2800" b="1" dirty="0">
                <a:solidFill>
                  <a:schemeClr val="accent4">
                    <a:lumMod val="60000"/>
                    <a:lumOff val="40000"/>
                  </a:schemeClr>
                </a:solidFill>
                <a:latin typeface="Kalam" panose="02000000000000000000" pitchFamily="2" charset="0"/>
                <a:ea typeface="Calibri" panose="020F0502020204030204" pitchFamily="34" charset="0"/>
                <a:cs typeface="Kalam" panose="02000000000000000000" pitchFamily="2" charset="0"/>
              </a:rPr>
              <a:t>Exodus 32:7–10 And the LORD said to Moses, “Go down, for your people, whom you brought up out of the land of Egypt, have corrupted themselves. They have turned aside quickly out of the way that I commanded them. They have made for themselves a golden calf and have worshiped it and sacrificed to it and said, ‘These are your gods, O Israel, who brought you up out of the land of Egypt!’” And the LORD said to Moses, “I have seen this people, and behold, it is a stiff-necked people.  Now therefore let me alone, that my wrath may burn hot against them and I may consume them, in order that I may make a great nation of you.”</a:t>
            </a:r>
            <a:endParaRPr lang="en-US" sz="2400" b="1" dirty="0">
              <a:solidFill>
                <a:schemeClr val="accent4">
                  <a:lumMod val="60000"/>
                  <a:lumOff val="40000"/>
                </a:schemeClr>
              </a:solidFill>
              <a:latin typeface="Kalam" panose="02000000000000000000" pitchFamily="2" charset="0"/>
              <a:ea typeface="Calibri" panose="020F0502020204030204" pitchFamily="34" charset="0"/>
              <a:cs typeface="Kalam" panose="02000000000000000000" pitchFamily="2" charset="0"/>
            </a:endParaRPr>
          </a:p>
        </p:txBody>
      </p:sp>
    </p:spTree>
    <p:extLst>
      <p:ext uri="{BB962C8B-B14F-4D97-AF65-F5344CB8AC3E}">
        <p14:creationId xmlns:p14="http://schemas.microsoft.com/office/powerpoint/2010/main" val="1023511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alvin coolidge">
            <a:extLst>
              <a:ext uri="{FF2B5EF4-FFF2-40B4-BE49-F238E27FC236}">
                <a16:creationId xmlns:a16="http://schemas.microsoft.com/office/drawing/2014/main" id="{FFAF3606-5A3D-47B0-963F-6713F92AAD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7749" y="526733"/>
            <a:ext cx="3997492" cy="53368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DF7F896-C20C-4608-9A24-160217637874}"/>
              </a:ext>
            </a:extLst>
          </p:cNvPr>
          <p:cNvSpPr txBox="1"/>
          <p:nvPr/>
        </p:nvSpPr>
        <p:spPr>
          <a:xfrm flipH="1">
            <a:off x="1248879" y="4160520"/>
            <a:ext cx="4847120" cy="1569660"/>
          </a:xfrm>
          <a:prstGeom prst="rect">
            <a:avLst/>
          </a:prstGeom>
          <a:noFill/>
        </p:spPr>
        <p:txBody>
          <a:bodyPr wrap="square" rtlCol="0">
            <a:spAutoFit/>
          </a:bodyPr>
          <a:lstStyle/>
          <a:p>
            <a:pPr algn="r"/>
            <a:r>
              <a:rPr lang="en-US" sz="4800" b="1" dirty="0">
                <a:solidFill>
                  <a:schemeClr val="accent4">
                    <a:lumMod val="60000"/>
                    <a:lumOff val="40000"/>
                  </a:schemeClr>
                </a:solidFill>
              </a:rPr>
              <a:t>Calvin Coolidge </a:t>
            </a:r>
          </a:p>
          <a:p>
            <a:pPr algn="r"/>
            <a:r>
              <a:rPr lang="en-US" sz="2400" dirty="0">
                <a:solidFill>
                  <a:schemeClr val="accent4">
                    <a:lumMod val="60000"/>
                    <a:lumOff val="40000"/>
                  </a:schemeClr>
                </a:solidFill>
              </a:rPr>
              <a:t>30</a:t>
            </a:r>
            <a:r>
              <a:rPr lang="en-US" sz="2400" baseline="30000" dirty="0">
                <a:solidFill>
                  <a:schemeClr val="accent4">
                    <a:lumMod val="60000"/>
                    <a:lumOff val="40000"/>
                  </a:schemeClr>
                </a:solidFill>
              </a:rPr>
              <a:t>th</a:t>
            </a:r>
            <a:r>
              <a:rPr lang="en-US" sz="2400" dirty="0">
                <a:solidFill>
                  <a:schemeClr val="accent4">
                    <a:lumMod val="60000"/>
                    <a:lumOff val="40000"/>
                  </a:schemeClr>
                </a:solidFill>
              </a:rPr>
              <a:t> President of the United States</a:t>
            </a:r>
          </a:p>
          <a:p>
            <a:pPr algn="r"/>
            <a:r>
              <a:rPr lang="en-US" sz="2400" dirty="0">
                <a:solidFill>
                  <a:schemeClr val="accent4">
                    <a:lumMod val="60000"/>
                    <a:lumOff val="40000"/>
                  </a:schemeClr>
                </a:solidFill>
              </a:rPr>
              <a:t>1923-1929</a:t>
            </a:r>
          </a:p>
        </p:txBody>
      </p:sp>
    </p:spTree>
    <p:extLst>
      <p:ext uri="{BB962C8B-B14F-4D97-AF65-F5344CB8AC3E}">
        <p14:creationId xmlns:p14="http://schemas.microsoft.com/office/powerpoint/2010/main" val="3888302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933B4D-BAED-40EE-B289-0E4D0987C18F}"/>
              </a:ext>
            </a:extLst>
          </p:cNvPr>
          <p:cNvSpPr/>
          <p:nvPr/>
        </p:nvSpPr>
        <p:spPr>
          <a:xfrm>
            <a:off x="1327150" y="778302"/>
            <a:ext cx="9537700" cy="5262979"/>
          </a:xfrm>
          <a:prstGeom prst="rect">
            <a:avLst/>
          </a:prstGeom>
        </p:spPr>
        <p:txBody>
          <a:bodyPr wrap="square">
            <a:spAutoFit/>
          </a:bodyPr>
          <a:lstStyle/>
          <a:p>
            <a:r>
              <a:rPr lang="en-US" sz="2400" b="1" dirty="0">
                <a:solidFill>
                  <a:schemeClr val="accent4">
                    <a:lumMod val="60000"/>
                    <a:lumOff val="40000"/>
                  </a:schemeClr>
                </a:solidFill>
                <a:latin typeface="Kalam" panose="02000000000000000000" pitchFamily="2" charset="0"/>
                <a:ea typeface="Calibri" panose="020F0502020204030204" pitchFamily="34" charset="0"/>
                <a:cs typeface="Kalam" panose="02000000000000000000" pitchFamily="2" charset="0"/>
              </a:rPr>
              <a:t>Exodus 32:11–14 But Moses implored the LORD his God and said, “O LORD, why does your wrath burn hot against your people, whom you have brought out of the land of Egypt with great power and with a mighty hand?  Why should the Egyptians say, ‘With evil intent did he bring them out, to kill them in the mountains and to consume them from the face of the earth’? Turn from your burning anger and relent from this disaster against your people.  Remember Abraham, Isaac, and Israel, your servants, to whom you swore by your own self, and said to them, ‘I will multiply your offspring as the stars of heaven, and all this land that I have promised I will give to your offspring, and they shall inherit it forever.’” </a:t>
            </a:r>
          </a:p>
          <a:p>
            <a:endParaRPr lang="en-US" sz="2400" b="1" dirty="0">
              <a:solidFill>
                <a:schemeClr val="accent4">
                  <a:lumMod val="60000"/>
                  <a:lumOff val="40000"/>
                </a:schemeClr>
              </a:solidFill>
              <a:latin typeface="Kalam" panose="02000000000000000000" pitchFamily="2" charset="0"/>
              <a:ea typeface="Calibri" panose="020F0502020204030204" pitchFamily="34" charset="0"/>
              <a:cs typeface="Kalam" panose="02000000000000000000" pitchFamily="2" charset="0"/>
            </a:endParaRPr>
          </a:p>
          <a:p>
            <a:r>
              <a:rPr lang="en-US" sz="2400" b="1" dirty="0">
                <a:solidFill>
                  <a:schemeClr val="accent4">
                    <a:lumMod val="60000"/>
                    <a:lumOff val="40000"/>
                  </a:schemeClr>
                </a:solidFill>
                <a:latin typeface="Kalam" panose="02000000000000000000" pitchFamily="2" charset="0"/>
                <a:ea typeface="Calibri" panose="020F0502020204030204" pitchFamily="34" charset="0"/>
                <a:cs typeface="Kalam" panose="02000000000000000000" pitchFamily="2" charset="0"/>
              </a:rPr>
              <a:t>And the LORD relented from the disaster that he had spoken of bringing on his people.</a:t>
            </a:r>
          </a:p>
        </p:txBody>
      </p:sp>
    </p:spTree>
    <p:extLst>
      <p:ext uri="{BB962C8B-B14F-4D97-AF65-F5344CB8AC3E}">
        <p14:creationId xmlns:p14="http://schemas.microsoft.com/office/powerpoint/2010/main" val="3033227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933B4D-BAED-40EE-B289-0E4D0987C18F}"/>
              </a:ext>
            </a:extLst>
          </p:cNvPr>
          <p:cNvSpPr/>
          <p:nvPr/>
        </p:nvSpPr>
        <p:spPr>
          <a:xfrm>
            <a:off x="1327150" y="1235502"/>
            <a:ext cx="9537700" cy="2062103"/>
          </a:xfrm>
          <a:prstGeom prst="rect">
            <a:avLst/>
          </a:prstGeom>
        </p:spPr>
        <p:txBody>
          <a:bodyPr wrap="square">
            <a:spAutoFit/>
          </a:bodyPr>
          <a:lstStyle/>
          <a:p>
            <a:r>
              <a:rPr lang="en-US" sz="3200" b="1" dirty="0">
                <a:solidFill>
                  <a:schemeClr val="accent4">
                    <a:lumMod val="60000"/>
                    <a:lumOff val="40000"/>
                  </a:schemeClr>
                </a:solidFill>
                <a:latin typeface="Kalam" panose="02000000000000000000" pitchFamily="2" charset="0"/>
                <a:ea typeface="Calibri" panose="020F0502020204030204" pitchFamily="34" charset="0"/>
                <a:cs typeface="Kalam" panose="02000000000000000000" pitchFamily="2" charset="0"/>
              </a:rPr>
              <a:t>Deuteronomy 18:15 </a:t>
            </a:r>
          </a:p>
          <a:p>
            <a:r>
              <a:rPr lang="en-US" sz="3200" b="1" dirty="0">
                <a:solidFill>
                  <a:schemeClr val="accent4">
                    <a:lumMod val="60000"/>
                    <a:lumOff val="40000"/>
                  </a:schemeClr>
                </a:solidFill>
                <a:latin typeface="Kalam" panose="02000000000000000000" pitchFamily="2" charset="0"/>
                <a:ea typeface="Calibri" panose="020F0502020204030204" pitchFamily="34" charset="0"/>
                <a:cs typeface="Kalam" panose="02000000000000000000" pitchFamily="2" charset="0"/>
              </a:rPr>
              <a:t>“The LORD your God will raise up for you a prophet like me from among you, from your brothers—it is to him you shall listen.”</a:t>
            </a:r>
            <a:endParaRPr lang="en-US" sz="2800" b="1" dirty="0">
              <a:solidFill>
                <a:schemeClr val="accent4">
                  <a:lumMod val="60000"/>
                  <a:lumOff val="40000"/>
                </a:schemeClr>
              </a:solidFill>
              <a:latin typeface="Kalam" panose="02000000000000000000" pitchFamily="2" charset="0"/>
              <a:ea typeface="Calibri" panose="020F0502020204030204" pitchFamily="34" charset="0"/>
              <a:cs typeface="Kalam" panose="02000000000000000000" pitchFamily="2" charset="0"/>
            </a:endParaRPr>
          </a:p>
        </p:txBody>
      </p:sp>
    </p:spTree>
    <p:extLst>
      <p:ext uri="{BB962C8B-B14F-4D97-AF65-F5344CB8AC3E}">
        <p14:creationId xmlns:p14="http://schemas.microsoft.com/office/powerpoint/2010/main" val="955165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A3804C-5736-4FE3-A17F-2C688AD40225}"/>
              </a:ext>
            </a:extLst>
          </p:cNvPr>
          <p:cNvSpPr/>
          <p:nvPr/>
        </p:nvSpPr>
        <p:spPr>
          <a:xfrm>
            <a:off x="1276350" y="1493312"/>
            <a:ext cx="9787890" cy="1938992"/>
          </a:xfrm>
          <a:prstGeom prst="rect">
            <a:avLst/>
          </a:prstGeom>
        </p:spPr>
        <p:txBody>
          <a:bodyPr wrap="square">
            <a:spAutoFit/>
          </a:bodyPr>
          <a:lstStyle/>
          <a:p>
            <a:r>
              <a:rPr lang="en-US" sz="4400" b="1" dirty="0">
                <a:solidFill>
                  <a:schemeClr val="accent4">
                    <a:lumMod val="60000"/>
                    <a:lumOff val="40000"/>
                  </a:schemeClr>
                </a:solidFill>
                <a:latin typeface="Kalam" panose="02000000000000000000" pitchFamily="2" charset="0"/>
                <a:ea typeface="Calibri" panose="020F0502020204030204" pitchFamily="34" charset="0"/>
                <a:cs typeface="Kalam" panose="02000000000000000000" pitchFamily="2" charset="0"/>
              </a:rPr>
              <a:t>My little children, I am writing these things to you so that you may not sin.</a:t>
            </a:r>
          </a:p>
          <a:p>
            <a:r>
              <a:rPr lang="en-US" sz="3200" b="1" dirty="0">
                <a:solidFill>
                  <a:schemeClr val="accent4">
                    <a:lumMod val="60000"/>
                    <a:lumOff val="40000"/>
                  </a:schemeClr>
                </a:solidFill>
                <a:latin typeface="Kalam" panose="02000000000000000000" pitchFamily="2" charset="0"/>
                <a:ea typeface="Calibri" panose="020F0502020204030204" pitchFamily="34" charset="0"/>
                <a:cs typeface="Kalam" panose="02000000000000000000" pitchFamily="2" charset="0"/>
              </a:rPr>
              <a:t>1 John 2:1</a:t>
            </a:r>
            <a:endParaRPr lang="en-US" sz="4400" b="1" dirty="0">
              <a:solidFill>
                <a:schemeClr val="accent4">
                  <a:lumMod val="60000"/>
                  <a:lumOff val="40000"/>
                </a:schemeClr>
              </a:solidFill>
              <a:latin typeface="Kalam" panose="02000000000000000000" pitchFamily="2" charset="0"/>
              <a:cs typeface="Kalam" panose="02000000000000000000" pitchFamily="2" charset="0"/>
            </a:endParaRPr>
          </a:p>
        </p:txBody>
      </p:sp>
    </p:spTree>
    <p:extLst>
      <p:ext uri="{BB962C8B-B14F-4D97-AF65-F5344CB8AC3E}">
        <p14:creationId xmlns:p14="http://schemas.microsoft.com/office/powerpoint/2010/main" val="1530959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a:extLst>
              <a:ext uri="{FF2B5EF4-FFF2-40B4-BE49-F238E27FC236}">
                <a16:creationId xmlns:a16="http://schemas.microsoft.com/office/drawing/2014/main" id="{9353343A-9D78-4AA0-83ED-05DD3B5EA4F0}"/>
              </a:ext>
            </a:extLst>
          </p:cNvPr>
          <p:cNvSpPr/>
          <p:nvPr/>
        </p:nvSpPr>
        <p:spPr>
          <a:xfrm>
            <a:off x="1211580" y="1794510"/>
            <a:ext cx="9761220" cy="1874520"/>
          </a:xfrm>
          <a:prstGeom prst="flowChartTerminator">
            <a:avLst/>
          </a:prstGeom>
          <a:gradFill flip="none" rotWithShape="1">
            <a:gsLst>
              <a:gs pos="22000">
                <a:srgbClr val="FFC000"/>
              </a:gs>
              <a:gs pos="0">
                <a:srgbClr val="FF4819"/>
              </a:gs>
              <a:gs pos="100000">
                <a:schemeClr val="bg1"/>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A628013-05D9-4D0E-9D04-86CE6EFFC2E5}"/>
              </a:ext>
            </a:extLst>
          </p:cNvPr>
          <p:cNvSpPr txBox="1"/>
          <p:nvPr/>
        </p:nvSpPr>
        <p:spPr>
          <a:xfrm>
            <a:off x="4221480" y="3886200"/>
            <a:ext cx="4110990" cy="1200329"/>
          </a:xfrm>
          <a:prstGeom prst="rect">
            <a:avLst/>
          </a:prstGeom>
          <a:noFill/>
        </p:spPr>
        <p:txBody>
          <a:bodyPr wrap="square" rtlCol="0">
            <a:spAutoFit/>
          </a:bodyPr>
          <a:lstStyle/>
          <a:p>
            <a:pPr algn="ctr"/>
            <a:r>
              <a:rPr lang="en-US" sz="3600" dirty="0">
                <a:solidFill>
                  <a:schemeClr val="accent4">
                    <a:lumMod val="60000"/>
                    <a:lumOff val="40000"/>
                  </a:schemeClr>
                </a:solidFill>
              </a:rPr>
              <a:t>Spectrum of </a:t>
            </a:r>
          </a:p>
          <a:p>
            <a:pPr algn="ctr"/>
            <a:r>
              <a:rPr lang="en-US" sz="3600" dirty="0">
                <a:solidFill>
                  <a:schemeClr val="accent4">
                    <a:lumMod val="60000"/>
                    <a:lumOff val="40000"/>
                  </a:schemeClr>
                </a:solidFill>
              </a:rPr>
              <a:t>”Sensitivity to Sin”</a:t>
            </a:r>
          </a:p>
        </p:txBody>
      </p:sp>
      <p:sp>
        <p:nvSpPr>
          <p:cNvPr id="4" name="Arrow: Left 3">
            <a:extLst>
              <a:ext uri="{FF2B5EF4-FFF2-40B4-BE49-F238E27FC236}">
                <a16:creationId xmlns:a16="http://schemas.microsoft.com/office/drawing/2014/main" id="{8A60823D-F5A3-458E-9D73-35026939341D}"/>
              </a:ext>
            </a:extLst>
          </p:cNvPr>
          <p:cNvSpPr/>
          <p:nvPr/>
        </p:nvSpPr>
        <p:spPr>
          <a:xfrm>
            <a:off x="4956880" y="2413600"/>
            <a:ext cx="1135380" cy="6172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D1FABB9-D875-4B9C-8AA0-3C93D9EE9FDF}"/>
              </a:ext>
            </a:extLst>
          </p:cNvPr>
          <p:cNvCxnSpPr>
            <a:cxnSpLocks/>
            <a:stCxn id="2" idx="0"/>
            <a:endCxn id="2" idx="2"/>
          </p:cNvCxnSpPr>
          <p:nvPr/>
        </p:nvCxnSpPr>
        <p:spPr>
          <a:xfrm>
            <a:off x="6092190" y="1794510"/>
            <a:ext cx="0" cy="187452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Arrow: Left 7">
            <a:extLst>
              <a:ext uri="{FF2B5EF4-FFF2-40B4-BE49-F238E27FC236}">
                <a16:creationId xmlns:a16="http://schemas.microsoft.com/office/drawing/2014/main" id="{E9F547F9-7B8D-4BEB-A3AC-62B2611E26F9}"/>
              </a:ext>
            </a:extLst>
          </p:cNvPr>
          <p:cNvSpPr/>
          <p:nvPr/>
        </p:nvSpPr>
        <p:spPr>
          <a:xfrm flipH="1">
            <a:off x="6094340" y="2413670"/>
            <a:ext cx="1135380" cy="6172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25ACE84-E30C-4610-8B01-49C2F31A4CCD}"/>
              </a:ext>
            </a:extLst>
          </p:cNvPr>
          <p:cNvSpPr txBox="1"/>
          <p:nvPr/>
        </p:nvSpPr>
        <p:spPr>
          <a:xfrm>
            <a:off x="2110740" y="2324100"/>
            <a:ext cx="2884165" cy="830997"/>
          </a:xfrm>
          <a:prstGeom prst="rect">
            <a:avLst/>
          </a:prstGeom>
          <a:noFill/>
        </p:spPr>
        <p:txBody>
          <a:bodyPr wrap="square" rtlCol="0">
            <a:spAutoFit/>
          </a:bodyPr>
          <a:lstStyle/>
          <a:p>
            <a:pPr algn="ctr"/>
            <a:r>
              <a:rPr lang="en-US" sz="2400" b="1" dirty="0">
                <a:solidFill>
                  <a:schemeClr val="accent1"/>
                </a:solidFill>
              </a:rPr>
              <a:t>People who are less sensitive to their sin</a:t>
            </a:r>
          </a:p>
        </p:txBody>
      </p:sp>
      <p:sp>
        <p:nvSpPr>
          <p:cNvPr id="10" name="TextBox 9">
            <a:extLst>
              <a:ext uri="{FF2B5EF4-FFF2-40B4-BE49-F238E27FC236}">
                <a16:creationId xmlns:a16="http://schemas.microsoft.com/office/drawing/2014/main" id="{97F4ABE2-A12F-451B-A958-5582227F788F}"/>
              </a:ext>
            </a:extLst>
          </p:cNvPr>
          <p:cNvSpPr txBox="1"/>
          <p:nvPr/>
        </p:nvSpPr>
        <p:spPr>
          <a:xfrm>
            <a:off x="7301862" y="2324100"/>
            <a:ext cx="3053716" cy="830997"/>
          </a:xfrm>
          <a:prstGeom prst="rect">
            <a:avLst/>
          </a:prstGeom>
          <a:noFill/>
        </p:spPr>
        <p:txBody>
          <a:bodyPr wrap="square" rtlCol="0">
            <a:spAutoFit/>
          </a:bodyPr>
          <a:lstStyle/>
          <a:p>
            <a:pPr algn="ctr"/>
            <a:r>
              <a:rPr lang="en-US" sz="2400" b="1" dirty="0">
                <a:solidFill>
                  <a:schemeClr val="accent1"/>
                </a:solidFill>
              </a:rPr>
              <a:t>People who are more sensitive to their sin</a:t>
            </a:r>
          </a:p>
        </p:txBody>
      </p:sp>
    </p:spTree>
    <p:extLst>
      <p:ext uri="{BB962C8B-B14F-4D97-AF65-F5344CB8AC3E}">
        <p14:creationId xmlns:p14="http://schemas.microsoft.com/office/powerpoint/2010/main" val="1483119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A3804C-5736-4FE3-A17F-2C688AD40225}"/>
              </a:ext>
            </a:extLst>
          </p:cNvPr>
          <p:cNvSpPr/>
          <p:nvPr/>
        </p:nvSpPr>
        <p:spPr>
          <a:xfrm>
            <a:off x="1276350" y="1493312"/>
            <a:ext cx="9787890" cy="3970318"/>
          </a:xfrm>
          <a:prstGeom prst="rect">
            <a:avLst/>
          </a:prstGeom>
        </p:spPr>
        <p:txBody>
          <a:bodyPr wrap="square">
            <a:spAutoFit/>
          </a:bodyPr>
          <a:lstStyle/>
          <a:p>
            <a:r>
              <a:rPr lang="en-US" sz="4400" b="1" dirty="0">
                <a:solidFill>
                  <a:schemeClr val="accent4">
                    <a:lumMod val="60000"/>
                    <a:lumOff val="40000"/>
                  </a:schemeClr>
                </a:solidFill>
                <a:latin typeface="Kalam" panose="02000000000000000000" pitchFamily="2" charset="0"/>
                <a:ea typeface="Calibri" panose="020F0502020204030204" pitchFamily="34" charset="0"/>
                <a:cs typeface="Kalam" panose="02000000000000000000" pitchFamily="2" charset="0"/>
              </a:rPr>
              <a:t>My little children, I am writing these things to you so that you may not sin. </a:t>
            </a:r>
            <a:r>
              <a:rPr lang="en-US" sz="4400" b="1" u="sng" dirty="0">
                <a:solidFill>
                  <a:schemeClr val="accent4">
                    <a:lumMod val="60000"/>
                    <a:lumOff val="40000"/>
                  </a:schemeClr>
                </a:solidFill>
                <a:latin typeface="Kalam" panose="02000000000000000000" pitchFamily="2" charset="0"/>
                <a:ea typeface="Calibri" panose="020F0502020204030204" pitchFamily="34" charset="0"/>
                <a:cs typeface="Kalam" panose="02000000000000000000" pitchFamily="2" charset="0"/>
              </a:rPr>
              <a:t>But if anyone does sin, we have an advocate with the Father, Jesus Christ the righteous.</a:t>
            </a:r>
          </a:p>
          <a:p>
            <a:r>
              <a:rPr lang="en-US" sz="3200" b="1" dirty="0">
                <a:solidFill>
                  <a:schemeClr val="accent4">
                    <a:lumMod val="60000"/>
                    <a:lumOff val="40000"/>
                  </a:schemeClr>
                </a:solidFill>
                <a:latin typeface="Kalam" panose="02000000000000000000" pitchFamily="2" charset="0"/>
                <a:ea typeface="Calibri" panose="020F0502020204030204" pitchFamily="34" charset="0"/>
                <a:cs typeface="Kalam" panose="02000000000000000000" pitchFamily="2" charset="0"/>
              </a:rPr>
              <a:t>1 John 2:1</a:t>
            </a:r>
            <a:endParaRPr lang="en-US" sz="4400" b="1" dirty="0">
              <a:solidFill>
                <a:schemeClr val="accent4">
                  <a:lumMod val="60000"/>
                  <a:lumOff val="40000"/>
                </a:schemeClr>
              </a:solidFill>
              <a:latin typeface="Kalam" panose="02000000000000000000" pitchFamily="2" charset="0"/>
              <a:cs typeface="Kalam" panose="02000000000000000000" pitchFamily="2" charset="0"/>
            </a:endParaRPr>
          </a:p>
        </p:txBody>
      </p:sp>
    </p:spTree>
    <p:extLst>
      <p:ext uri="{BB962C8B-B14F-4D97-AF65-F5344CB8AC3E}">
        <p14:creationId xmlns:p14="http://schemas.microsoft.com/office/powerpoint/2010/main" val="1444156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a:extLst>
              <a:ext uri="{FF2B5EF4-FFF2-40B4-BE49-F238E27FC236}">
                <a16:creationId xmlns:a16="http://schemas.microsoft.com/office/drawing/2014/main" id="{9353343A-9D78-4AA0-83ED-05DD3B5EA4F0}"/>
              </a:ext>
            </a:extLst>
          </p:cNvPr>
          <p:cNvSpPr/>
          <p:nvPr/>
        </p:nvSpPr>
        <p:spPr>
          <a:xfrm>
            <a:off x="1211580" y="1794510"/>
            <a:ext cx="9761220" cy="1874520"/>
          </a:xfrm>
          <a:prstGeom prst="flowChartTerminator">
            <a:avLst/>
          </a:prstGeom>
          <a:gradFill flip="none" rotWithShape="1">
            <a:gsLst>
              <a:gs pos="22000">
                <a:srgbClr val="FFC000"/>
              </a:gs>
              <a:gs pos="0">
                <a:srgbClr val="FF4819"/>
              </a:gs>
              <a:gs pos="100000">
                <a:schemeClr val="bg1"/>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A628013-05D9-4D0E-9D04-86CE6EFFC2E5}"/>
              </a:ext>
            </a:extLst>
          </p:cNvPr>
          <p:cNvSpPr txBox="1"/>
          <p:nvPr/>
        </p:nvSpPr>
        <p:spPr>
          <a:xfrm>
            <a:off x="4221480" y="3886200"/>
            <a:ext cx="4110990" cy="1200329"/>
          </a:xfrm>
          <a:prstGeom prst="rect">
            <a:avLst/>
          </a:prstGeom>
          <a:noFill/>
        </p:spPr>
        <p:txBody>
          <a:bodyPr wrap="square" rtlCol="0">
            <a:spAutoFit/>
          </a:bodyPr>
          <a:lstStyle/>
          <a:p>
            <a:pPr algn="ctr"/>
            <a:r>
              <a:rPr lang="en-US" sz="3600" dirty="0">
                <a:solidFill>
                  <a:schemeClr val="accent4">
                    <a:lumMod val="60000"/>
                    <a:lumOff val="40000"/>
                  </a:schemeClr>
                </a:solidFill>
              </a:rPr>
              <a:t>Spectrum of </a:t>
            </a:r>
          </a:p>
          <a:p>
            <a:pPr algn="ctr"/>
            <a:r>
              <a:rPr lang="en-US" sz="3600" dirty="0">
                <a:solidFill>
                  <a:schemeClr val="accent4">
                    <a:lumMod val="60000"/>
                    <a:lumOff val="40000"/>
                  </a:schemeClr>
                </a:solidFill>
              </a:rPr>
              <a:t>”Sensitivity to Sin”</a:t>
            </a:r>
          </a:p>
        </p:txBody>
      </p:sp>
      <p:sp>
        <p:nvSpPr>
          <p:cNvPr id="4" name="Arrow: Left 3">
            <a:extLst>
              <a:ext uri="{FF2B5EF4-FFF2-40B4-BE49-F238E27FC236}">
                <a16:creationId xmlns:a16="http://schemas.microsoft.com/office/drawing/2014/main" id="{8A60823D-F5A3-458E-9D73-35026939341D}"/>
              </a:ext>
            </a:extLst>
          </p:cNvPr>
          <p:cNvSpPr/>
          <p:nvPr/>
        </p:nvSpPr>
        <p:spPr>
          <a:xfrm>
            <a:off x="4956880" y="2413600"/>
            <a:ext cx="1135380" cy="6172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D1FABB9-D875-4B9C-8AA0-3C93D9EE9FDF}"/>
              </a:ext>
            </a:extLst>
          </p:cNvPr>
          <p:cNvCxnSpPr>
            <a:cxnSpLocks/>
            <a:stCxn id="2" idx="0"/>
            <a:endCxn id="2" idx="2"/>
          </p:cNvCxnSpPr>
          <p:nvPr/>
        </p:nvCxnSpPr>
        <p:spPr>
          <a:xfrm>
            <a:off x="6092190" y="1794510"/>
            <a:ext cx="0" cy="187452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Arrow: Left 7">
            <a:extLst>
              <a:ext uri="{FF2B5EF4-FFF2-40B4-BE49-F238E27FC236}">
                <a16:creationId xmlns:a16="http://schemas.microsoft.com/office/drawing/2014/main" id="{E9F547F9-7B8D-4BEB-A3AC-62B2611E26F9}"/>
              </a:ext>
            </a:extLst>
          </p:cNvPr>
          <p:cNvSpPr/>
          <p:nvPr/>
        </p:nvSpPr>
        <p:spPr>
          <a:xfrm flipH="1">
            <a:off x="6094340" y="2413670"/>
            <a:ext cx="1135380" cy="6172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25ACE84-E30C-4610-8B01-49C2F31A4CCD}"/>
              </a:ext>
            </a:extLst>
          </p:cNvPr>
          <p:cNvSpPr txBox="1"/>
          <p:nvPr/>
        </p:nvSpPr>
        <p:spPr>
          <a:xfrm>
            <a:off x="2110740" y="2324100"/>
            <a:ext cx="2884165" cy="830997"/>
          </a:xfrm>
          <a:prstGeom prst="rect">
            <a:avLst/>
          </a:prstGeom>
          <a:noFill/>
        </p:spPr>
        <p:txBody>
          <a:bodyPr wrap="square" rtlCol="0">
            <a:spAutoFit/>
          </a:bodyPr>
          <a:lstStyle/>
          <a:p>
            <a:pPr algn="ctr"/>
            <a:r>
              <a:rPr lang="en-US" sz="2400" b="1" dirty="0">
                <a:solidFill>
                  <a:schemeClr val="accent1"/>
                </a:solidFill>
              </a:rPr>
              <a:t>People who are less sensitive to their sin</a:t>
            </a:r>
          </a:p>
        </p:txBody>
      </p:sp>
      <p:sp>
        <p:nvSpPr>
          <p:cNvPr id="10" name="TextBox 9">
            <a:extLst>
              <a:ext uri="{FF2B5EF4-FFF2-40B4-BE49-F238E27FC236}">
                <a16:creationId xmlns:a16="http://schemas.microsoft.com/office/drawing/2014/main" id="{97F4ABE2-A12F-451B-A958-5582227F788F}"/>
              </a:ext>
            </a:extLst>
          </p:cNvPr>
          <p:cNvSpPr txBox="1"/>
          <p:nvPr/>
        </p:nvSpPr>
        <p:spPr>
          <a:xfrm>
            <a:off x="7301862" y="2324100"/>
            <a:ext cx="3053716" cy="830997"/>
          </a:xfrm>
          <a:prstGeom prst="rect">
            <a:avLst/>
          </a:prstGeom>
          <a:noFill/>
        </p:spPr>
        <p:txBody>
          <a:bodyPr wrap="square" rtlCol="0">
            <a:spAutoFit/>
          </a:bodyPr>
          <a:lstStyle/>
          <a:p>
            <a:pPr algn="ctr"/>
            <a:r>
              <a:rPr lang="en-US" sz="2400" b="1" dirty="0">
                <a:solidFill>
                  <a:schemeClr val="accent1"/>
                </a:solidFill>
              </a:rPr>
              <a:t>People who are more sensitive to their sin</a:t>
            </a:r>
          </a:p>
        </p:txBody>
      </p:sp>
    </p:spTree>
    <p:extLst>
      <p:ext uri="{BB962C8B-B14F-4D97-AF65-F5344CB8AC3E}">
        <p14:creationId xmlns:p14="http://schemas.microsoft.com/office/powerpoint/2010/main" val="1683174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a:extLst>
              <a:ext uri="{FF2B5EF4-FFF2-40B4-BE49-F238E27FC236}">
                <a16:creationId xmlns:a16="http://schemas.microsoft.com/office/drawing/2014/main" id="{9353343A-9D78-4AA0-83ED-05DD3B5EA4F0}"/>
              </a:ext>
            </a:extLst>
          </p:cNvPr>
          <p:cNvSpPr/>
          <p:nvPr/>
        </p:nvSpPr>
        <p:spPr>
          <a:xfrm>
            <a:off x="1211580" y="1794510"/>
            <a:ext cx="9761220" cy="1874520"/>
          </a:xfrm>
          <a:prstGeom prst="flowChartTerminator">
            <a:avLst/>
          </a:prstGeom>
          <a:gradFill flip="none" rotWithShape="1">
            <a:gsLst>
              <a:gs pos="22000">
                <a:srgbClr val="FFC000"/>
              </a:gs>
              <a:gs pos="0">
                <a:srgbClr val="FF4819"/>
              </a:gs>
              <a:gs pos="100000">
                <a:schemeClr val="bg1"/>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A628013-05D9-4D0E-9D04-86CE6EFFC2E5}"/>
              </a:ext>
            </a:extLst>
          </p:cNvPr>
          <p:cNvSpPr txBox="1"/>
          <p:nvPr/>
        </p:nvSpPr>
        <p:spPr>
          <a:xfrm>
            <a:off x="4221480" y="3886200"/>
            <a:ext cx="4110990" cy="1200329"/>
          </a:xfrm>
          <a:prstGeom prst="rect">
            <a:avLst/>
          </a:prstGeom>
          <a:noFill/>
        </p:spPr>
        <p:txBody>
          <a:bodyPr wrap="square" rtlCol="0">
            <a:spAutoFit/>
          </a:bodyPr>
          <a:lstStyle/>
          <a:p>
            <a:pPr algn="ctr"/>
            <a:r>
              <a:rPr lang="en-US" sz="3600" dirty="0">
                <a:solidFill>
                  <a:schemeClr val="accent4">
                    <a:lumMod val="60000"/>
                    <a:lumOff val="40000"/>
                  </a:schemeClr>
                </a:solidFill>
              </a:rPr>
              <a:t>Spectrum of </a:t>
            </a:r>
          </a:p>
          <a:p>
            <a:pPr algn="ctr"/>
            <a:r>
              <a:rPr lang="en-US" sz="3600" dirty="0">
                <a:solidFill>
                  <a:schemeClr val="accent4">
                    <a:lumMod val="60000"/>
                    <a:lumOff val="40000"/>
                  </a:schemeClr>
                </a:solidFill>
              </a:rPr>
              <a:t>”Sensitivity to Sin”</a:t>
            </a:r>
          </a:p>
        </p:txBody>
      </p:sp>
      <p:sp>
        <p:nvSpPr>
          <p:cNvPr id="4" name="Arrow: Left 3">
            <a:extLst>
              <a:ext uri="{FF2B5EF4-FFF2-40B4-BE49-F238E27FC236}">
                <a16:creationId xmlns:a16="http://schemas.microsoft.com/office/drawing/2014/main" id="{8A60823D-F5A3-458E-9D73-35026939341D}"/>
              </a:ext>
            </a:extLst>
          </p:cNvPr>
          <p:cNvSpPr/>
          <p:nvPr/>
        </p:nvSpPr>
        <p:spPr>
          <a:xfrm>
            <a:off x="4956880" y="2413600"/>
            <a:ext cx="1135380" cy="6172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D1FABB9-D875-4B9C-8AA0-3C93D9EE9FDF}"/>
              </a:ext>
            </a:extLst>
          </p:cNvPr>
          <p:cNvCxnSpPr>
            <a:cxnSpLocks/>
            <a:stCxn id="2" idx="0"/>
            <a:endCxn id="2" idx="2"/>
          </p:cNvCxnSpPr>
          <p:nvPr/>
        </p:nvCxnSpPr>
        <p:spPr>
          <a:xfrm>
            <a:off x="6092190" y="1794510"/>
            <a:ext cx="0" cy="187452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Arrow: Left 7">
            <a:extLst>
              <a:ext uri="{FF2B5EF4-FFF2-40B4-BE49-F238E27FC236}">
                <a16:creationId xmlns:a16="http://schemas.microsoft.com/office/drawing/2014/main" id="{E9F547F9-7B8D-4BEB-A3AC-62B2611E26F9}"/>
              </a:ext>
            </a:extLst>
          </p:cNvPr>
          <p:cNvSpPr/>
          <p:nvPr/>
        </p:nvSpPr>
        <p:spPr>
          <a:xfrm flipH="1">
            <a:off x="6094340" y="2413670"/>
            <a:ext cx="1135380" cy="6172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25ACE84-E30C-4610-8B01-49C2F31A4CCD}"/>
              </a:ext>
            </a:extLst>
          </p:cNvPr>
          <p:cNvSpPr txBox="1"/>
          <p:nvPr/>
        </p:nvSpPr>
        <p:spPr>
          <a:xfrm>
            <a:off x="2110740" y="2324100"/>
            <a:ext cx="2884165" cy="830997"/>
          </a:xfrm>
          <a:prstGeom prst="rect">
            <a:avLst/>
          </a:prstGeom>
          <a:noFill/>
        </p:spPr>
        <p:txBody>
          <a:bodyPr wrap="square" rtlCol="0">
            <a:spAutoFit/>
          </a:bodyPr>
          <a:lstStyle/>
          <a:p>
            <a:pPr algn="ctr"/>
            <a:r>
              <a:rPr lang="en-US" sz="2400" b="1" dirty="0">
                <a:solidFill>
                  <a:schemeClr val="accent1"/>
                </a:solidFill>
              </a:rPr>
              <a:t>People who are less sensitive to their sin</a:t>
            </a:r>
          </a:p>
        </p:txBody>
      </p:sp>
      <p:sp>
        <p:nvSpPr>
          <p:cNvPr id="10" name="TextBox 9">
            <a:extLst>
              <a:ext uri="{FF2B5EF4-FFF2-40B4-BE49-F238E27FC236}">
                <a16:creationId xmlns:a16="http://schemas.microsoft.com/office/drawing/2014/main" id="{97F4ABE2-A12F-451B-A958-5582227F788F}"/>
              </a:ext>
            </a:extLst>
          </p:cNvPr>
          <p:cNvSpPr txBox="1"/>
          <p:nvPr/>
        </p:nvSpPr>
        <p:spPr>
          <a:xfrm>
            <a:off x="7301862" y="2324100"/>
            <a:ext cx="3053716" cy="830997"/>
          </a:xfrm>
          <a:prstGeom prst="rect">
            <a:avLst/>
          </a:prstGeom>
          <a:noFill/>
        </p:spPr>
        <p:txBody>
          <a:bodyPr wrap="square" rtlCol="0">
            <a:spAutoFit/>
          </a:bodyPr>
          <a:lstStyle/>
          <a:p>
            <a:pPr algn="ctr"/>
            <a:r>
              <a:rPr lang="en-US" sz="2400" b="1" dirty="0">
                <a:solidFill>
                  <a:schemeClr val="accent1"/>
                </a:solidFill>
              </a:rPr>
              <a:t>People who are more sensitive to their sin</a:t>
            </a:r>
          </a:p>
        </p:txBody>
      </p:sp>
      <p:sp>
        <p:nvSpPr>
          <p:cNvPr id="11" name="TextBox 10">
            <a:extLst>
              <a:ext uri="{FF2B5EF4-FFF2-40B4-BE49-F238E27FC236}">
                <a16:creationId xmlns:a16="http://schemas.microsoft.com/office/drawing/2014/main" id="{B35B3F9F-8E97-4B16-A20F-3D264E1C2CE2}"/>
              </a:ext>
            </a:extLst>
          </p:cNvPr>
          <p:cNvSpPr txBox="1"/>
          <p:nvPr/>
        </p:nvSpPr>
        <p:spPr>
          <a:xfrm>
            <a:off x="271780" y="415022"/>
            <a:ext cx="4110990" cy="1200329"/>
          </a:xfrm>
          <a:prstGeom prst="rect">
            <a:avLst/>
          </a:prstGeom>
          <a:noFill/>
        </p:spPr>
        <p:txBody>
          <a:bodyPr wrap="square" rtlCol="0">
            <a:spAutoFit/>
          </a:bodyPr>
          <a:lstStyle/>
          <a:p>
            <a:pPr algn="ctr"/>
            <a:r>
              <a:rPr lang="en-US" sz="3600" dirty="0">
                <a:solidFill>
                  <a:srgbClr val="FF4A3B"/>
                </a:solidFill>
                <a:latin typeface="Kalam" panose="02000000000000000000" pitchFamily="2" charset="0"/>
                <a:cs typeface="Kalam" panose="02000000000000000000" pitchFamily="2" charset="0"/>
              </a:rPr>
              <a:t>Why Should I Obey?</a:t>
            </a:r>
          </a:p>
        </p:txBody>
      </p:sp>
      <p:sp>
        <p:nvSpPr>
          <p:cNvPr id="12" name="TextBox 11">
            <a:extLst>
              <a:ext uri="{FF2B5EF4-FFF2-40B4-BE49-F238E27FC236}">
                <a16:creationId xmlns:a16="http://schemas.microsoft.com/office/drawing/2014/main" id="{91826D89-D314-4D03-B755-D1B6035A75DB}"/>
              </a:ext>
            </a:extLst>
          </p:cNvPr>
          <p:cNvSpPr txBox="1"/>
          <p:nvPr/>
        </p:nvSpPr>
        <p:spPr>
          <a:xfrm>
            <a:off x="8788400" y="415022"/>
            <a:ext cx="2865122" cy="1200329"/>
          </a:xfrm>
          <a:prstGeom prst="rect">
            <a:avLst/>
          </a:prstGeom>
          <a:noFill/>
        </p:spPr>
        <p:txBody>
          <a:bodyPr wrap="square" rtlCol="0">
            <a:spAutoFit/>
          </a:bodyPr>
          <a:lstStyle/>
          <a:p>
            <a:pPr algn="ctr"/>
            <a:r>
              <a:rPr lang="en-US" sz="3600" dirty="0">
                <a:solidFill>
                  <a:srgbClr val="FF4A3B"/>
                </a:solidFill>
                <a:latin typeface="Kalam" panose="02000000000000000000" pitchFamily="2" charset="0"/>
                <a:cs typeface="Kalam" panose="02000000000000000000" pitchFamily="2" charset="0"/>
              </a:rPr>
              <a:t>What if I Fail?</a:t>
            </a:r>
          </a:p>
        </p:txBody>
      </p:sp>
    </p:spTree>
    <p:extLst>
      <p:ext uri="{BB962C8B-B14F-4D97-AF65-F5344CB8AC3E}">
        <p14:creationId xmlns:p14="http://schemas.microsoft.com/office/powerpoint/2010/main" val="3106714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5644B9-CCDF-457B-935D-36B3E1031584}"/>
              </a:ext>
            </a:extLst>
          </p:cNvPr>
          <p:cNvSpPr/>
          <p:nvPr/>
        </p:nvSpPr>
        <p:spPr>
          <a:xfrm>
            <a:off x="1485900" y="680135"/>
            <a:ext cx="9042400" cy="1200329"/>
          </a:xfrm>
          <a:prstGeom prst="rect">
            <a:avLst/>
          </a:prstGeom>
        </p:spPr>
        <p:txBody>
          <a:bodyPr wrap="square">
            <a:spAutoFit/>
          </a:bodyPr>
          <a:lstStyle/>
          <a:p>
            <a:pPr algn="ctr"/>
            <a:r>
              <a:rPr lang="en-US" sz="3600" b="1" dirty="0">
                <a:solidFill>
                  <a:srgbClr val="FF4A3B"/>
                </a:solidFill>
                <a:latin typeface="Kalam" panose="02000000000000000000" pitchFamily="2" charset="0"/>
                <a:ea typeface="Calibri" panose="020F0502020204030204" pitchFamily="34" charset="0"/>
                <a:cs typeface="Kalam" panose="02000000000000000000" pitchFamily="2" charset="0"/>
              </a:rPr>
              <a:t>My little children, I am writing these things to you so that you may not sin.</a:t>
            </a:r>
          </a:p>
        </p:txBody>
      </p:sp>
      <p:sp>
        <p:nvSpPr>
          <p:cNvPr id="6" name="Content Placeholder 5">
            <a:extLst>
              <a:ext uri="{FF2B5EF4-FFF2-40B4-BE49-F238E27FC236}">
                <a16:creationId xmlns:a16="http://schemas.microsoft.com/office/drawing/2014/main" id="{B16A115D-8D71-48C7-8CD7-8B6A363561F2}"/>
              </a:ext>
            </a:extLst>
          </p:cNvPr>
          <p:cNvSpPr>
            <a:spLocks noGrp="1"/>
          </p:cNvSpPr>
          <p:nvPr>
            <p:ph idx="1"/>
          </p:nvPr>
        </p:nvSpPr>
        <p:spPr>
          <a:xfrm>
            <a:off x="838200" y="2003425"/>
            <a:ext cx="10515600" cy="4351338"/>
          </a:xfrm>
        </p:spPr>
        <p:txBody>
          <a:bodyPr>
            <a:normAutofit/>
          </a:bodyPr>
          <a:lstStyle/>
          <a:p>
            <a:r>
              <a:rPr lang="en-US" sz="3600" b="1" dirty="0">
                <a:solidFill>
                  <a:schemeClr val="accent4">
                    <a:lumMod val="60000"/>
                    <a:lumOff val="40000"/>
                  </a:schemeClr>
                </a:solidFill>
              </a:rPr>
              <a:t>Why should I obey?</a:t>
            </a:r>
          </a:p>
          <a:p>
            <a:pPr marL="914400" lvl="1" indent="-457200">
              <a:buFont typeface="+mj-lt"/>
              <a:buAutoNum type="arabicPeriod"/>
            </a:pPr>
            <a:r>
              <a:rPr lang="en-US" sz="3200" dirty="0">
                <a:solidFill>
                  <a:schemeClr val="accent4">
                    <a:lumMod val="60000"/>
                    <a:lumOff val="40000"/>
                  </a:schemeClr>
                </a:solidFill>
              </a:rPr>
              <a:t> </a:t>
            </a:r>
          </a:p>
          <a:p>
            <a:pPr marL="914400" lvl="1" indent="-457200">
              <a:buFont typeface="+mj-lt"/>
              <a:buAutoNum type="arabicPeriod"/>
            </a:pPr>
            <a:r>
              <a:rPr lang="en-US" sz="3200" dirty="0">
                <a:solidFill>
                  <a:schemeClr val="accent4">
                    <a:lumMod val="60000"/>
                    <a:lumOff val="40000"/>
                  </a:schemeClr>
                </a:solidFill>
              </a:rPr>
              <a:t> </a:t>
            </a:r>
          </a:p>
          <a:p>
            <a:pPr marL="914400" lvl="1" indent="-457200">
              <a:buFont typeface="+mj-lt"/>
              <a:buAutoNum type="arabicPeriod"/>
            </a:pPr>
            <a:r>
              <a:rPr lang="en-US" sz="3200" dirty="0">
                <a:solidFill>
                  <a:schemeClr val="accent4">
                    <a:lumMod val="60000"/>
                    <a:lumOff val="40000"/>
                  </a:schemeClr>
                </a:solidFill>
              </a:rPr>
              <a:t> </a:t>
            </a:r>
          </a:p>
          <a:p>
            <a:r>
              <a:rPr lang="en-US" sz="3600" b="1" dirty="0">
                <a:solidFill>
                  <a:schemeClr val="accent4">
                    <a:lumMod val="60000"/>
                    <a:lumOff val="40000"/>
                  </a:schemeClr>
                </a:solidFill>
              </a:rPr>
              <a:t>What if I fail?</a:t>
            </a:r>
          </a:p>
          <a:p>
            <a:pPr marL="914400" lvl="1" indent="-457200">
              <a:buFont typeface="+mj-lt"/>
              <a:buAutoNum type="arabicPeriod"/>
            </a:pPr>
            <a:r>
              <a:rPr lang="en-US" sz="3200" dirty="0">
                <a:solidFill>
                  <a:schemeClr val="accent4">
                    <a:lumMod val="60000"/>
                    <a:lumOff val="40000"/>
                  </a:schemeClr>
                </a:solidFill>
              </a:rPr>
              <a:t> </a:t>
            </a:r>
          </a:p>
          <a:p>
            <a:pPr marL="914400" lvl="1" indent="-457200">
              <a:buFont typeface="+mj-lt"/>
              <a:buAutoNum type="arabicPeriod"/>
            </a:pPr>
            <a:r>
              <a:rPr lang="en-US" sz="3200" dirty="0">
                <a:solidFill>
                  <a:schemeClr val="accent4">
                    <a:lumMod val="60000"/>
                    <a:lumOff val="40000"/>
                  </a:schemeClr>
                </a:solidFill>
              </a:rPr>
              <a:t> </a:t>
            </a:r>
          </a:p>
          <a:p>
            <a:pPr marL="914400" lvl="1" indent="-457200">
              <a:buFont typeface="+mj-lt"/>
              <a:buAutoNum type="arabicPeriod"/>
            </a:pPr>
            <a:endParaRPr lang="en-US" sz="3200" dirty="0">
              <a:solidFill>
                <a:schemeClr val="accent4">
                  <a:lumMod val="60000"/>
                  <a:lumOff val="40000"/>
                </a:schemeClr>
              </a:solidFill>
            </a:endParaRPr>
          </a:p>
        </p:txBody>
      </p:sp>
    </p:spTree>
    <p:extLst>
      <p:ext uri="{BB962C8B-B14F-4D97-AF65-F5344CB8AC3E}">
        <p14:creationId xmlns:p14="http://schemas.microsoft.com/office/powerpoint/2010/main" val="981077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5644B9-CCDF-457B-935D-36B3E1031584}"/>
              </a:ext>
            </a:extLst>
          </p:cNvPr>
          <p:cNvSpPr/>
          <p:nvPr/>
        </p:nvSpPr>
        <p:spPr>
          <a:xfrm>
            <a:off x="1485900" y="680135"/>
            <a:ext cx="9042400" cy="1200329"/>
          </a:xfrm>
          <a:prstGeom prst="rect">
            <a:avLst/>
          </a:prstGeom>
        </p:spPr>
        <p:txBody>
          <a:bodyPr wrap="square">
            <a:spAutoFit/>
          </a:bodyPr>
          <a:lstStyle/>
          <a:p>
            <a:pPr algn="ctr"/>
            <a:r>
              <a:rPr lang="en-US" sz="3600" b="1" dirty="0">
                <a:solidFill>
                  <a:srgbClr val="FF4A3B"/>
                </a:solidFill>
                <a:latin typeface="Kalam" panose="02000000000000000000" pitchFamily="2" charset="0"/>
                <a:ea typeface="Calibri" panose="020F0502020204030204" pitchFamily="34" charset="0"/>
                <a:cs typeface="Kalam" panose="02000000000000000000" pitchFamily="2" charset="0"/>
              </a:rPr>
              <a:t>My little children, I am writing these things to you so that you may not sin.</a:t>
            </a:r>
          </a:p>
        </p:txBody>
      </p:sp>
      <p:sp>
        <p:nvSpPr>
          <p:cNvPr id="6" name="Content Placeholder 5">
            <a:extLst>
              <a:ext uri="{FF2B5EF4-FFF2-40B4-BE49-F238E27FC236}">
                <a16:creationId xmlns:a16="http://schemas.microsoft.com/office/drawing/2014/main" id="{B16A115D-8D71-48C7-8CD7-8B6A363561F2}"/>
              </a:ext>
            </a:extLst>
          </p:cNvPr>
          <p:cNvSpPr>
            <a:spLocks noGrp="1"/>
          </p:cNvSpPr>
          <p:nvPr>
            <p:ph idx="1"/>
          </p:nvPr>
        </p:nvSpPr>
        <p:spPr>
          <a:xfrm>
            <a:off x="838200" y="2003425"/>
            <a:ext cx="10515600" cy="4351338"/>
          </a:xfrm>
        </p:spPr>
        <p:txBody>
          <a:bodyPr>
            <a:normAutofit/>
          </a:bodyPr>
          <a:lstStyle/>
          <a:p>
            <a:r>
              <a:rPr lang="en-US" sz="3600" b="1" dirty="0">
                <a:solidFill>
                  <a:schemeClr val="accent4">
                    <a:lumMod val="60000"/>
                    <a:lumOff val="40000"/>
                  </a:schemeClr>
                </a:solidFill>
              </a:rPr>
              <a:t>Why should I obey?</a:t>
            </a:r>
          </a:p>
          <a:p>
            <a:pPr marL="914400" lvl="1" indent="-457200">
              <a:buFont typeface="+mj-lt"/>
              <a:buAutoNum type="arabicPeriod"/>
            </a:pPr>
            <a:r>
              <a:rPr lang="en-US" sz="3200" dirty="0">
                <a:solidFill>
                  <a:schemeClr val="accent4">
                    <a:lumMod val="60000"/>
                    <a:lumOff val="40000"/>
                  </a:schemeClr>
                </a:solidFill>
              </a:rPr>
              <a:t> </a:t>
            </a:r>
            <a:r>
              <a:rPr lang="en-US" sz="3200" i="1" dirty="0">
                <a:solidFill>
                  <a:schemeClr val="accent4">
                    <a:lumMod val="60000"/>
                    <a:lumOff val="40000"/>
                  </a:schemeClr>
                </a:solidFill>
              </a:rPr>
              <a:t>Because God commands it</a:t>
            </a:r>
          </a:p>
          <a:p>
            <a:pPr marL="914400" lvl="1" indent="-457200">
              <a:buFont typeface="+mj-lt"/>
              <a:buAutoNum type="arabicPeriod"/>
            </a:pPr>
            <a:r>
              <a:rPr lang="en-US" sz="3200" dirty="0">
                <a:solidFill>
                  <a:schemeClr val="accent4">
                    <a:lumMod val="60000"/>
                    <a:lumOff val="40000"/>
                  </a:schemeClr>
                </a:solidFill>
              </a:rPr>
              <a:t> </a:t>
            </a:r>
          </a:p>
          <a:p>
            <a:pPr marL="914400" lvl="1" indent="-457200">
              <a:buFont typeface="+mj-lt"/>
              <a:buAutoNum type="arabicPeriod"/>
            </a:pPr>
            <a:r>
              <a:rPr lang="en-US" sz="3200" dirty="0">
                <a:solidFill>
                  <a:schemeClr val="accent4">
                    <a:lumMod val="60000"/>
                    <a:lumOff val="40000"/>
                  </a:schemeClr>
                </a:solidFill>
              </a:rPr>
              <a:t> </a:t>
            </a:r>
          </a:p>
          <a:p>
            <a:r>
              <a:rPr lang="en-US" sz="3600" b="1" dirty="0">
                <a:solidFill>
                  <a:schemeClr val="accent4">
                    <a:lumMod val="60000"/>
                    <a:lumOff val="40000"/>
                  </a:schemeClr>
                </a:solidFill>
              </a:rPr>
              <a:t>What if I fail?</a:t>
            </a:r>
          </a:p>
          <a:p>
            <a:pPr marL="914400" lvl="1" indent="-457200">
              <a:buFont typeface="+mj-lt"/>
              <a:buAutoNum type="arabicPeriod"/>
            </a:pPr>
            <a:r>
              <a:rPr lang="en-US" sz="3200" dirty="0">
                <a:solidFill>
                  <a:schemeClr val="accent4">
                    <a:lumMod val="60000"/>
                    <a:lumOff val="40000"/>
                  </a:schemeClr>
                </a:solidFill>
              </a:rPr>
              <a:t> </a:t>
            </a:r>
          </a:p>
          <a:p>
            <a:pPr marL="914400" lvl="1" indent="-457200">
              <a:buFont typeface="+mj-lt"/>
              <a:buAutoNum type="arabicPeriod"/>
            </a:pPr>
            <a:r>
              <a:rPr lang="en-US" sz="3200" dirty="0">
                <a:solidFill>
                  <a:schemeClr val="accent4">
                    <a:lumMod val="60000"/>
                    <a:lumOff val="40000"/>
                  </a:schemeClr>
                </a:solidFill>
              </a:rPr>
              <a:t> </a:t>
            </a:r>
          </a:p>
          <a:p>
            <a:pPr marL="914400" lvl="1" indent="-457200">
              <a:buFont typeface="+mj-lt"/>
              <a:buAutoNum type="arabicPeriod"/>
            </a:pPr>
            <a:endParaRPr lang="en-US" sz="3200" dirty="0">
              <a:solidFill>
                <a:schemeClr val="accent4">
                  <a:lumMod val="60000"/>
                  <a:lumOff val="40000"/>
                </a:schemeClr>
              </a:solidFill>
            </a:endParaRPr>
          </a:p>
        </p:txBody>
      </p:sp>
    </p:spTree>
    <p:extLst>
      <p:ext uri="{BB962C8B-B14F-4D97-AF65-F5344CB8AC3E}">
        <p14:creationId xmlns:p14="http://schemas.microsoft.com/office/powerpoint/2010/main" val="35656108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2331</TotalTime>
  <Words>1095</Words>
  <Application>Microsoft Office PowerPoint</Application>
  <PresentationFormat>Widescreen</PresentationFormat>
  <Paragraphs>91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Kalam</vt:lpstr>
      <vt:lpstr>Lucida Console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Sobus</dc:creator>
  <cp:lastModifiedBy>Paul and Carol Dumm</cp:lastModifiedBy>
  <cp:revision>31</cp:revision>
  <dcterms:created xsi:type="dcterms:W3CDTF">2019-05-04T17:26:30Z</dcterms:created>
  <dcterms:modified xsi:type="dcterms:W3CDTF">2019-05-12T12:41:21Z</dcterms:modified>
</cp:coreProperties>
</file>