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 snapToObjects="1">
      <p:cViewPr>
        <p:scale>
          <a:sx n="85" d="100"/>
          <a:sy n="85" d="100"/>
        </p:scale>
        <p:origin x="159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7EAF-B92B-BD40-A061-A58F41169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BF228-55D4-A842-ADEF-53D7AFE59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7A6FB-C647-7C40-97E7-B0B136D5F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89838-FC1F-DA47-B90E-CB923AEA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4AEAB-BC81-D045-A46D-5DB204CE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9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D83EC-7528-144D-9703-2C21FDA7C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E241F-2538-494A-9589-2979F9786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33779-F4F6-3443-8B7C-FCBA1440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8E193-919F-C141-A8B2-D16CF448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2A0-C5DC-2E47-88C1-82CD9990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16D6CF-EC52-8C48-9AA1-451C22EFB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5C47C-5BB7-0546-9914-FA1C11E84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8352E-4F4D-D648-B83A-62193CA8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D7D76-C4AF-3A48-8928-EEFBEC8B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6F6D0-8A98-F74F-A409-9B06D10A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53E90-438A-E545-9530-69837B44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BB23E-23EC-8943-AF53-6ED9A1183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5AB6C-F029-7C4A-8A8F-68AA0013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B597C-06BB-D149-8661-77E5D59D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0B03F-6EB2-0742-8AEF-D47E76CF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9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2211-4F6D-2E44-BB94-E8A1D89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2231B-ECD7-2D4E-9906-82400E99F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08A01-00CE-9E4B-B82B-A2C5B360B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06675-2E08-F940-9EA7-70192871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D5F83-2123-604C-9EF4-75CF7CD1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8FD4F-75AB-0348-80A4-89CB1724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B4E70-AA63-7C45-A718-96E935D01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888EB-B537-7047-9438-13053C2C7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5059C-68AC-F94D-9F3E-27091B488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EA19F-868B-A947-82AE-C14D2825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7B710-E545-F343-889B-C6E1DCFA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0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5A94-F7ED-4E48-93BA-454C8196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D2EDB-21AB-B341-8CA3-A7C2B565B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DB3A1-B9AE-B845-8C9E-375A1DEBB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5F0E7-E69E-544E-B45B-CF97E2992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73701B-C2F0-B445-B2CE-879A8595F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C97D42-339D-7E4E-9981-5044DB683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71C0A8-A134-AD41-A0BE-F2EC2C378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B76E58-8201-CE47-A753-DD5ED478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4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318C-013C-CD4A-9276-A0A615A2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917D81-40DF-034C-91D6-2A28A6B1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AB6EF-BBFF-7948-AFB9-67921657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72A91-E9F6-B54A-809D-F81C890FE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9087D-49BC-D24F-8895-D9E1FA193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05A95-8D08-9643-BD69-4440AC66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208E1-7619-3846-84E6-C08C9EEE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5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63AEB-09CD-4041-A9E1-6DC1DC6B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31A5-AA8C-BA44-9117-8AF65F829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C5650-AB44-CA47-B0D8-8F8ED148D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217F1-F3C1-3A4D-8627-C156E5DE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76AD8-246A-2E41-806C-004C14A2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47C7C-8BA6-004B-BC0E-E640476A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BDFE7-B806-A54F-B031-BB366387B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B5E03D-5A62-994E-9666-A848ACF29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BC770-EC52-2245-8151-A14609135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F3813-3E9F-2443-BFEB-520798B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6E01-2C38-4243-9C89-D5F00413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B46AE-5DF1-BA4F-B8B5-4C29A371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3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0C368-3523-0543-98B2-DA957C3A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7AE01-14BA-204F-98DE-25B078CB9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F44E7-A479-0745-B08A-6DAD883F0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36B4B-1245-0A41-9124-E0611DB30442}" type="datetimeFigureOut">
              <a:rPr lang="en-US" smtClean="0"/>
              <a:t>5/4/19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5EA76-55D3-4348-BD31-4D9D1C4B9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3A581-41A2-CD49-A475-1CB7C2F7E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6C419-536D-704B-8712-E6CDD1819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9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6FA9-3A72-B245-BD58-45726DB73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5163D-AB17-7D4C-A752-508C98501C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8F235-83AD-5E46-AF90-EEA75F651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63DD5-CD3F-3B47-A81E-3276DDA2A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4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43A69-866F-0A49-B4E7-120834897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45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6D894-44B9-DA43-8D10-F6F9F148E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14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D9CCC-5444-F949-91E4-CE77BB03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36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FC0DA-5F10-0848-9919-4F2CD1800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4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92EEC-06A6-B44F-9BE4-CFAC59514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23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92F28-2A9B-A041-9C55-EB3C153C1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56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DB0D6-2AF2-C947-8330-2A0B67B36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2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80E3EC-035E-7F41-A088-5A3828F1C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18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8823C5-3745-6A4C-B29B-F8875CA7C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5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B884A-B3DC-F843-A61D-7851BD94B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59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564B2-96BE-DE4B-A271-AFA0DF832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40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78179-78A7-C049-BD2E-F2A047AE8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69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3D78-C442-C349-83EB-3881FA59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68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BA740-2F1B-4247-8F4D-E8F05918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57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BA4AD-FFCE-B84D-8279-095E59EE4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7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D1AE5A-FF57-5346-A131-657612F37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18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14D98-8744-F34E-A9B1-E7D56F582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1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907B6-87C9-D646-BAE9-FFA9864FE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65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57213-478C-8F43-8460-CFC5DCB69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3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E5407-FE97-3E41-AC66-E95A77CF3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5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7E5F8-AA1E-0A43-8AD1-50AD72D90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81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310B4-0BAC-B14E-B5DB-10617BC5F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4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EE90E-8A37-824B-BD71-6FF8D8E39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5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FAB53-2B7D-1E42-BB0D-EEB1AECE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0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0</Words>
  <Application>Microsoft Macintosh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Sobus</dc:creator>
  <cp:lastModifiedBy>Kyle Sobus</cp:lastModifiedBy>
  <cp:revision>4</cp:revision>
  <dcterms:created xsi:type="dcterms:W3CDTF">2019-05-04T17:26:30Z</dcterms:created>
  <dcterms:modified xsi:type="dcterms:W3CDTF">2019-05-05T11:52:49Z</dcterms:modified>
</cp:coreProperties>
</file>