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9"/>
  </p:notesMasterIdLst>
  <p:sldIdLst>
    <p:sldId id="353" r:id="rId2"/>
    <p:sldId id="359" r:id="rId3"/>
    <p:sldId id="400" r:id="rId4"/>
    <p:sldId id="421" r:id="rId5"/>
    <p:sldId id="422" r:id="rId6"/>
    <p:sldId id="423" r:id="rId7"/>
    <p:sldId id="420" r:id="rId8"/>
  </p:sldIdLst>
  <p:sldSz cx="12192000" cy="6858000"/>
  <p:notesSz cx="6858000" cy="9144000"/>
  <p:embeddedFontLst>
    <p:embeddedFont>
      <p:font typeface="Bookman Old Style" panose="02050604050505020204" pitchFamily="18" charset="0"/>
      <p:regular r:id="rId10"/>
      <p:bold r:id="rId11"/>
      <p:italic r:id="rId12"/>
      <p:boldItalic r:id="rId13"/>
    </p:embeddedFont>
    <p:embeddedFont>
      <p:font typeface="Engravers MT" panose="02090707080505020304" pitchFamily="18" charset="0"/>
      <p:regular r:id="rId14"/>
    </p:embeddedFont>
    <p:embeddedFont>
      <p:font typeface="Calibri" panose="020F0502020204030204" pitchFamily="34" charset="0"/>
      <p:regular r:id="rId15"/>
      <p:bold r:id="rId16"/>
      <p:italic r:id="rId17"/>
      <p:boldItalic r:id="rId18"/>
    </p:embeddedFont>
    <p:embeddedFont>
      <p:font typeface="Bodoni MT" panose="02070603080606020203" pitchFamily="18"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423A"/>
    <a:srgbClr val="CCC0A7"/>
    <a:srgbClr val="7472F1"/>
    <a:srgbClr val="17111C"/>
    <a:srgbClr val="EEA0BC"/>
    <a:srgbClr val="4E63E0"/>
    <a:srgbClr val="90552E"/>
    <a:srgbClr val="456426"/>
    <a:srgbClr val="545146"/>
    <a:srgbClr val="4D5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20" autoAdjust="0"/>
    <p:restoredTop sz="94660"/>
  </p:normalViewPr>
  <p:slideViewPr>
    <p:cSldViewPr snapToGrid="0">
      <p:cViewPr varScale="1">
        <p:scale>
          <a:sx n="89" d="100"/>
          <a:sy n="89" d="100"/>
        </p:scale>
        <p:origin x="475" y="7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605D7D-6189-4C58-829C-2B337D74D108}" type="datetimeFigureOut">
              <a:rPr lang="en-US" smtClean="0"/>
              <a:t>3/30/2019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A3BBDB-D148-4B98-B3E6-43543C8D81C1}" type="slidenum">
              <a:rPr lang="en-US" smtClean="0"/>
              <a:t>‹#›</a:t>
            </a:fld>
            <a:endParaRPr lang="en-US"/>
          </a:p>
        </p:txBody>
      </p:sp>
    </p:spTree>
    <p:extLst>
      <p:ext uri="{BB962C8B-B14F-4D97-AF65-F5344CB8AC3E}">
        <p14:creationId xmlns:p14="http://schemas.microsoft.com/office/powerpoint/2010/main" val="2797741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54538E-0517-41D5-A46B-C4B69AB6C457}" type="datetimeFigureOut">
              <a:rPr lang="en-US" smtClean="0">
                <a:solidFill>
                  <a:prstClr val="black">
                    <a:tint val="75000"/>
                  </a:prstClr>
                </a:solidFill>
              </a:rPr>
              <a:pPr/>
              <a:t>3/30/2019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0CC094-C458-4166-8B6B-2FE0A468FD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44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4538E-0517-41D5-A46B-C4B69AB6C457}" type="datetimeFigureOut">
              <a:rPr lang="en-US" smtClean="0">
                <a:solidFill>
                  <a:prstClr val="black">
                    <a:tint val="75000"/>
                  </a:prstClr>
                </a:solidFill>
              </a:rPr>
              <a:pPr/>
              <a:t>3/30/2019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0CC094-C458-4166-8B6B-2FE0A468FD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6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4538E-0517-41D5-A46B-C4B69AB6C457}" type="datetimeFigureOut">
              <a:rPr lang="en-US" smtClean="0">
                <a:solidFill>
                  <a:prstClr val="black">
                    <a:tint val="75000"/>
                  </a:prstClr>
                </a:solidFill>
              </a:rPr>
              <a:pPr/>
              <a:t>3/30/2019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0CC094-C458-4166-8B6B-2FE0A468FD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912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4538E-0517-41D5-A46B-C4B69AB6C457}" type="datetimeFigureOut">
              <a:rPr lang="en-US" smtClean="0">
                <a:solidFill>
                  <a:prstClr val="black">
                    <a:tint val="75000"/>
                  </a:prstClr>
                </a:solidFill>
              </a:rPr>
              <a:pPr/>
              <a:t>3/30/2019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0CC094-C458-4166-8B6B-2FE0A468FD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11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54538E-0517-41D5-A46B-C4B69AB6C457}" type="datetimeFigureOut">
              <a:rPr lang="en-US" smtClean="0">
                <a:solidFill>
                  <a:prstClr val="black">
                    <a:tint val="75000"/>
                  </a:prstClr>
                </a:solidFill>
              </a:rPr>
              <a:pPr/>
              <a:t>3/30/2019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0CC094-C458-4166-8B6B-2FE0A468FD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437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54538E-0517-41D5-A46B-C4B69AB6C457}" type="datetimeFigureOut">
              <a:rPr lang="en-US" smtClean="0">
                <a:solidFill>
                  <a:prstClr val="black">
                    <a:tint val="75000"/>
                  </a:prstClr>
                </a:solidFill>
              </a:rPr>
              <a:pPr/>
              <a:t>3/30/2019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0CC094-C458-4166-8B6B-2FE0A468FD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025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54538E-0517-41D5-A46B-C4B69AB6C457}" type="datetimeFigureOut">
              <a:rPr lang="en-US" smtClean="0">
                <a:solidFill>
                  <a:prstClr val="black">
                    <a:tint val="75000"/>
                  </a:prstClr>
                </a:solidFill>
              </a:rPr>
              <a:pPr/>
              <a:t>3/30/2019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50CC094-C458-4166-8B6B-2FE0A468FD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791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54538E-0517-41D5-A46B-C4B69AB6C457}" type="datetimeFigureOut">
              <a:rPr lang="en-US" smtClean="0">
                <a:solidFill>
                  <a:prstClr val="black">
                    <a:tint val="75000"/>
                  </a:prstClr>
                </a:solidFill>
              </a:rPr>
              <a:pPr/>
              <a:t>3/30/2019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50CC094-C458-4166-8B6B-2FE0A468FD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156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4538E-0517-41D5-A46B-C4B69AB6C457}" type="datetimeFigureOut">
              <a:rPr lang="en-US" smtClean="0">
                <a:solidFill>
                  <a:prstClr val="black">
                    <a:tint val="75000"/>
                  </a:prstClr>
                </a:solidFill>
              </a:rPr>
              <a:pPr/>
              <a:t>3/30/2019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0CC094-C458-4166-8B6B-2FE0A468FD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18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54538E-0517-41D5-A46B-C4B69AB6C457}" type="datetimeFigureOut">
              <a:rPr lang="en-US" smtClean="0">
                <a:solidFill>
                  <a:prstClr val="black">
                    <a:tint val="75000"/>
                  </a:prstClr>
                </a:solidFill>
              </a:rPr>
              <a:pPr/>
              <a:t>3/30/2019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0CC094-C458-4166-8B6B-2FE0A468FD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455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54538E-0517-41D5-A46B-C4B69AB6C457}" type="datetimeFigureOut">
              <a:rPr lang="en-US" smtClean="0">
                <a:solidFill>
                  <a:prstClr val="black">
                    <a:tint val="75000"/>
                  </a:prstClr>
                </a:solidFill>
              </a:rPr>
              <a:pPr/>
              <a:t>3/30/2019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0CC094-C458-4166-8B6B-2FE0A468FD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10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4538E-0517-41D5-A46B-C4B69AB6C457}" type="datetimeFigureOut">
              <a:rPr lang="en-US" smtClean="0">
                <a:solidFill>
                  <a:prstClr val="black">
                    <a:tint val="75000"/>
                  </a:prstClr>
                </a:solidFill>
              </a:rPr>
              <a:pPr/>
              <a:t>3/30/2019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CC094-C458-4166-8B6B-2FE0A468FD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056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sp>
        <p:nvSpPr>
          <p:cNvPr id="3" name="Rectangle 2"/>
          <p:cNvSpPr/>
          <p:nvPr/>
        </p:nvSpPr>
        <p:spPr>
          <a:xfrm>
            <a:off x="4890655" y="57150"/>
            <a:ext cx="7301345" cy="5755422"/>
          </a:xfrm>
          <a:prstGeom prst="rect">
            <a:avLst/>
          </a:prstGeom>
        </p:spPr>
        <p:txBody>
          <a:bodyPr wrap="square">
            <a:spAutoFit/>
          </a:bodyPr>
          <a:lstStyle/>
          <a:p>
            <a:pPr lvl="0" algn="ctr"/>
            <a:r>
              <a:rPr lang="en-US" sz="5400" b="1" u="sng" dirty="0">
                <a:solidFill>
                  <a:schemeClr val="bg1">
                    <a:lumMod val="85000"/>
                  </a:schemeClr>
                </a:solidFill>
                <a:latin typeface="Engravers MT" panose="02090707080505020304" pitchFamily="18" charset="0"/>
              </a:rPr>
              <a:t>JEREMIAH</a:t>
            </a:r>
          </a:p>
          <a:p>
            <a:pPr lvl="0" algn="ctr"/>
            <a:r>
              <a:rPr lang="en-US" sz="4400" b="1" dirty="0">
                <a:solidFill>
                  <a:schemeClr val="bg1">
                    <a:lumMod val="85000"/>
                  </a:schemeClr>
                </a:solidFill>
                <a:latin typeface="Engravers MT" panose="02090707080505020304" pitchFamily="18" charset="0"/>
              </a:rPr>
              <a:t>Prophet of </a:t>
            </a:r>
          </a:p>
          <a:p>
            <a:pPr lvl="0" algn="ctr"/>
            <a:r>
              <a:rPr lang="en-US" sz="4400" b="1" dirty="0">
                <a:solidFill>
                  <a:schemeClr val="bg1">
                    <a:lumMod val="85000"/>
                  </a:schemeClr>
                </a:solidFill>
                <a:latin typeface="Engravers MT" panose="02090707080505020304" pitchFamily="18" charset="0"/>
              </a:rPr>
              <a:t>Crisis and Hope</a:t>
            </a:r>
          </a:p>
          <a:p>
            <a:pPr lvl="0" algn="ctr"/>
            <a:endParaRPr lang="en-US" sz="4400" b="1" dirty="0">
              <a:solidFill>
                <a:schemeClr val="bg1">
                  <a:lumMod val="85000"/>
                </a:schemeClr>
              </a:solidFill>
              <a:latin typeface="Engravers MT" panose="02090707080505020304" pitchFamily="18" charset="0"/>
            </a:endParaRPr>
          </a:p>
          <a:p>
            <a:pPr lvl="0" algn="ctr"/>
            <a:r>
              <a:rPr lang="en-US" sz="3600" b="1" dirty="0">
                <a:solidFill>
                  <a:schemeClr val="bg1">
                    <a:lumMod val="85000"/>
                  </a:schemeClr>
                </a:solidFill>
                <a:latin typeface="Bodoni MT" panose="02070603080606020203" pitchFamily="18" charset="0"/>
              </a:rPr>
              <a:t>Part </a:t>
            </a:r>
            <a:r>
              <a:rPr lang="en-US" sz="3600" b="1" dirty="0" smtClean="0">
                <a:solidFill>
                  <a:schemeClr val="bg1">
                    <a:lumMod val="85000"/>
                  </a:schemeClr>
                </a:solidFill>
                <a:latin typeface="Bodoni MT" panose="02070603080606020203" pitchFamily="18" charset="0"/>
              </a:rPr>
              <a:t>Eleven:</a:t>
            </a:r>
            <a:endParaRPr lang="en-US" sz="3600" b="1" dirty="0">
              <a:solidFill>
                <a:schemeClr val="bg1">
                  <a:lumMod val="85000"/>
                </a:schemeClr>
              </a:solidFill>
              <a:latin typeface="Bodoni MT" panose="02070603080606020203" pitchFamily="18" charset="0"/>
            </a:endParaRPr>
          </a:p>
          <a:p>
            <a:pPr lvl="0" algn="ctr"/>
            <a:r>
              <a:rPr lang="en-US" sz="4800" b="1" dirty="0">
                <a:solidFill>
                  <a:schemeClr val="bg1">
                    <a:lumMod val="85000"/>
                  </a:schemeClr>
                </a:solidFill>
                <a:latin typeface="Bodoni MT" panose="02070603080606020203" pitchFamily="18" charset="0"/>
              </a:rPr>
              <a:t>Jeremiah </a:t>
            </a:r>
            <a:r>
              <a:rPr lang="en-US" sz="4800" b="1" dirty="0" smtClean="0">
                <a:solidFill>
                  <a:schemeClr val="bg1">
                    <a:lumMod val="85000"/>
                  </a:schemeClr>
                </a:solidFill>
                <a:latin typeface="Bodoni MT" panose="02070603080606020203" pitchFamily="18" charset="0"/>
              </a:rPr>
              <a:t>31</a:t>
            </a:r>
            <a:endParaRPr lang="en-US" sz="4800" b="1" dirty="0">
              <a:solidFill>
                <a:schemeClr val="bg1">
                  <a:lumMod val="85000"/>
                </a:schemeClr>
              </a:solidFill>
              <a:latin typeface="Bodoni MT" panose="02070603080606020203" pitchFamily="18" charset="0"/>
            </a:endParaRPr>
          </a:p>
          <a:p>
            <a:pPr lvl="0" algn="ctr"/>
            <a:r>
              <a:rPr lang="en-US" sz="4400" b="1" dirty="0" smtClean="0">
                <a:solidFill>
                  <a:schemeClr val="bg1">
                    <a:lumMod val="85000"/>
                  </a:schemeClr>
                </a:solidFill>
                <a:latin typeface="Bodoni MT" panose="02070603080606020203" pitchFamily="18" charset="0"/>
              </a:rPr>
              <a:t>TWO LAWYERS LOOK AT</a:t>
            </a:r>
            <a:endParaRPr lang="en-US" sz="4400" b="1" dirty="0">
              <a:solidFill>
                <a:schemeClr val="bg1">
                  <a:lumMod val="85000"/>
                </a:schemeClr>
              </a:solidFill>
              <a:latin typeface="Bodoni MT" panose="02070603080606020203" pitchFamily="18" charset="0"/>
            </a:endParaRPr>
          </a:p>
          <a:p>
            <a:pPr lvl="0" algn="ctr"/>
            <a:r>
              <a:rPr lang="en-US" sz="5400" b="1" dirty="0" smtClean="0">
                <a:solidFill>
                  <a:schemeClr val="bg1">
                    <a:lumMod val="85000"/>
                  </a:schemeClr>
                </a:solidFill>
                <a:latin typeface="Bodoni MT" panose="02070603080606020203" pitchFamily="18" charset="0"/>
              </a:rPr>
              <a:t>THE NEW COVENANT</a:t>
            </a:r>
            <a:endParaRPr lang="en-US" sz="5400" b="1" dirty="0">
              <a:solidFill>
                <a:schemeClr val="bg1">
                  <a:lumMod val="85000"/>
                </a:schemeClr>
              </a:solidFill>
              <a:latin typeface="Bodoni MT" panose="02070603080606020203" pitchFamily="18" charset="0"/>
            </a:endParaRPr>
          </a:p>
        </p:txBody>
      </p:sp>
      <p:pic>
        <p:nvPicPr>
          <p:cNvPr id="11266" name="Picture 2" descr="https://upload.wikimedia.org/wikipedia/commons/7/78/SA_160-Jeremia_op_de_puinhopen_van_Jeruzal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34" y="57150"/>
            <a:ext cx="4795179" cy="63874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08834" y="6444639"/>
            <a:ext cx="6625341" cy="276999"/>
          </a:xfrm>
          <a:prstGeom prst="rect">
            <a:avLst/>
          </a:prstGeom>
        </p:spPr>
        <p:txBody>
          <a:bodyPr wrap="square">
            <a:spAutoFit/>
          </a:bodyPr>
          <a:lstStyle/>
          <a:p>
            <a:r>
              <a:rPr lang="en-US" sz="1200" b="0" i="0" dirty="0">
                <a:solidFill>
                  <a:schemeClr val="bg1"/>
                </a:solidFill>
                <a:effectLst/>
                <a:latin typeface="Arial" panose="020B0604020202020204" pitchFamily="34" charset="0"/>
              </a:rPr>
              <a:t>Jeremiah on the Ruins of Jerusalem, Emil Jean Horace </a:t>
            </a:r>
            <a:r>
              <a:rPr lang="en-US" sz="1200" b="0" i="0" dirty="0" err="1">
                <a:solidFill>
                  <a:schemeClr val="bg1"/>
                </a:solidFill>
                <a:effectLst/>
                <a:latin typeface="Arial" panose="020B0604020202020204" pitchFamily="34" charset="0"/>
              </a:rPr>
              <a:t>Vernet</a:t>
            </a:r>
            <a:r>
              <a:rPr lang="en-US" sz="1200" b="0" i="0" dirty="0">
                <a:solidFill>
                  <a:schemeClr val="bg1"/>
                </a:solidFill>
                <a:effectLst/>
                <a:latin typeface="Arial" panose="020B0604020202020204" pitchFamily="34" charset="0"/>
              </a:rPr>
              <a:t> (1844)</a:t>
            </a:r>
          </a:p>
        </p:txBody>
      </p:sp>
    </p:spTree>
    <p:extLst>
      <p:ext uri="{BB962C8B-B14F-4D97-AF65-F5344CB8AC3E}">
        <p14:creationId xmlns:p14="http://schemas.microsoft.com/office/powerpoint/2010/main" val="2420944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pic>
        <p:nvPicPr>
          <p:cNvPr id="11266" name="Picture 2" descr="https://upload.wikimedia.org/wikipedia/commons/7/78/SA_160-Jeremia_op_de_puinhopen_van_Jeruzal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760" y="57151"/>
            <a:ext cx="1281816" cy="17074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71475" y="258902"/>
            <a:ext cx="11458575" cy="6124754"/>
          </a:xfrm>
          <a:prstGeom prst="rect">
            <a:avLst/>
          </a:prstGeom>
        </p:spPr>
        <p:txBody>
          <a:bodyPr wrap="square">
            <a:spAutoFit/>
          </a:bodyPr>
          <a:lstStyle/>
          <a:p>
            <a:r>
              <a:rPr lang="en-US" sz="2400" i="1"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		</a:t>
            </a:r>
            <a:r>
              <a:rPr lang="en-US" sz="2800" i="1" dirty="0" smtClean="0">
                <a:solidFill>
                  <a:schemeClr val="bg1"/>
                </a:solidFill>
                <a:latin typeface="Bookman Old Style" panose="02050604050505020204" pitchFamily="18" charset="0"/>
              </a:rPr>
              <a:t>“Behold</a:t>
            </a:r>
            <a:r>
              <a:rPr lang="en-US" sz="2800" i="1" dirty="0">
                <a:solidFill>
                  <a:schemeClr val="bg1"/>
                </a:solidFill>
                <a:latin typeface="Bookman Old Style" panose="02050604050505020204" pitchFamily="18" charset="0"/>
              </a:rPr>
              <a:t>, the days are coming, says the </a:t>
            </a:r>
            <a:r>
              <a:rPr lang="en-US" sz="2800" i="1" cap="small" dirty="0">
                <a:solidFill>
                  <a:schemeClr val="bg1"/>
                </a:solidFill>
                <a:latin typeface="Bookman Old Style" panose="02050604050505020204" pitchFamily="18" charset="0"/>
              </a:rPr>
              <a:t>Lord</a:t>
            </a:r>
            <a:r>
              <a:rPr lang="en-US" sz="2800" i="1" dirty="0">
                <a:solidFill>
                  <a:schemeClr val="bg1"/>
                </a:solidFill>
                <a:latin typeface="Bookman Old Style" panose="02050604050505020204" pitchFamily="18" charset="0"/>
              </a:rPr>
              <a:t>, when I </a:t>
            </a:r>
            <a:r>
              <a:rPr lang="en-US" sz="2800" i="1" dirty="0" smtClean="0">
                <a:solidFill>
                  <a:schemeClr val="bg1"/>
                </a:solidFill>
                <a:latin typeface="Bookman Old Style" panose="02050604050505020204" pitchFamily="18" charset="0"/>
              </a:rPr>
              <a:t>			will </a:t>
            </a:r>
            <a:r>
              <a:rPr lang="en-US" sz="2800" i="1" dirty="0">
                <a:solidFill>
                  <a:schemeClr val="bg1"/>
                </a:solidFill>
                <a:latin typeface="Bookman Old Style" panose="02050604050505020204" pitchFamily="18" charset="0"/>
              </a:rPr>
              <a:t>make a </a:t>
            </a:r>
            <a:r>
              <a:rPr lang="en-US" sz="2800" i="1" dirty="0">
                <a:solidFill>
                  <a:srgbClr val="FFFF00"/>
                </a:solidFill>
                <a:latin typeface="Bookman Old Style" panose="02050604050505020204" pitchFamily="18" charset="0"/>
              </a:rPr>
              <a:t>new covenant </a:t>
            </a:r>
            <a:r>
              <a:rPr lang="en-US" sz="2800" i="1" dirty="0">
                <a:solidFill>
                  <a:schemeClr val="bg1"/>
                </a:solidFill>
                <a:latin typeface="Bookman Old Style" panose="02050604050505020204" pitchFamily="18" charset="0"/>
              </a:rPr>
              <a:t>with the house of Israel and </a:t>
            </a:r>
            <a:r>
              <a:rPr lang="en-US" sz="2800" i="1" dirty="0" smtClean="0">
                <a:solidFill>
                  <a:schemeClr val="bg1"/>
                </a:solidFill>
                <a:latin typeface="Bookman Old Style" panose="02050604050505020204" pitchFamily="18" charset="0"/>
              </a:rPr>
              <a:t>		with </a:t>
            </a:r>
            <a:r>
              <a:rPr lang="en-US" sz="2800" i="1" dirty="0">
                <a:solidFill>
                  <a:schemeClr val="bg1"/>
                </a:solidFill>
                <a:latin typeface="Bookman Old Style" panose="02050604050505020204" pitchFamily="18" charset="0"/>
              </a:rPr>
              <a:t>the house of Judah— </a:t>
            </a:r>
            <a:r>
              <a:rPr lang="en-US" sz="2800" b="1" i="1" baseline="30000" dirty="0">
                <a:solidFill>
                  <a:schemeClr val="bg1"/>
                </a:solidFill>
                <a:latin typeface="Bookman Old Style" panose="02050604050505020204" pitchFamily="18" charset="0"/>
              </a:rPr>
              <a:t> </a:t>
            </a:r>
            <a:r>
              <a:rPr lang="en-US" sz="2800" i="1" dirty="0">
                <a:solidFill>
                  <a:schemeClr val="bg1"/>
                </a:solidFill>
                <a:latin typeface="Bookman Old Style" panose="02050604050505020204" pitchFamily="18" charset="0"/>
              </a:rPr>
              <a:t>not according to the covenant that I made with their fathers in the day that </a:t>
            </a:r>
            <a:r>
              <a:rPr lang="en-US" sz="2800" i="1" dirty="0">
                <a:solidFill>
                  <a:srgbClr val="FFFF00"/>
                </a:solidFill>
                <a:latin typeface="Bookman Old Style" panose="02050604050505020204" pitchFamily="18" charset="0"/>
              </a:rPr>
              <a:t>I took them by the hand</a:t>
            </a:r>
            <a:r>
              <a:rPr lang="en-US" sz="2800" i="1" dirty="0">
                <a:solidFill>
                  <a:schemeClr val="bg1"/>
                </a:solidFill>
                <a:latin typeface="Bookman Old Style" panose="02050604050505020204" pitchFamily="18" charset="0"/>
              </a:rPr>
              <a:t> to lead them out of the land of Egypt, My covenant which they broke, </a:t>
            </a:r>
            <a:r>
              <a:rPr lang="en-US" sz="2800" i="1" dirty="0" smtClean="0">
                <a:solidFill>
                  <a:schemeClr val="bg1"/>
                </a:solidFill>
                <a:latin typeface="Bookman Old Style" panose="02050604050505020204" pitchFamily="18" charset="0"/>
              </a:rPr>
              <a:t>though </a:t>
            </a:r>
            <a:r>
              <a:rPr lang="en-US" sz="2800" i="1" dirty="0">
                <a:solidFill>
                  <a:schemeClr val="bg1"/>
                </a:solidFill>
                <a:latin typeface="Bookman Old Style" panose="02050604050505020204" pitchFamily="18" charset="0"/>
              </a:rPr>
              <a:t>I was a husband to them, says the </a:t>
            </a:r>
            <a:r>
              <a:rPr lang="en-US" sz="2800" i="1" cap="small" dirty="0">
                <a:solidFill>
                  <a:schemeClr val="bg1"/>
                </a:solidFill>
                <a:latin typeface="Bookman Old Style" panose="02050604050505020204" pitchFamily="18" charset="0"/>
              </a:rPr>
              <a:t>Lord</a:t>
            </a:r>
            <a:r>
              <a:rPr lang="en-US" sz="2800" i="1" dirty="0">
                <a:solidFill>
                  <a:schemeClr val="bg1"/>
                </a:solidFill>
                <a:latin typeface="Bookman Old Style" panose="02050604050505020204" pitchFamily="18" charset="0"/>
              </a:rPr>
              <a:t>. </a:t>
            </a:r>
            <a:r>
              <a:rPr lang="en-US" sz="2800" i="1" dirty="0" smtClean="0">
                <a:solidFill>
                  <a:schemeClr val="bg1"/>
                </a:solidFill>
                <a:latin typeface="Bookman Old Style" panose="02050604050505020204" pitchFamily="18" charset="0"/>
              </a:rPr>
              <a:t>But </a:t>
            </a:r>
            <a:r>
              <a:rPr lang="en-US" sz="2800" i="1" dirty="0">
                <a:solidFill>
                  <a:schemeClr val="bg1"/>
                </a:solidFill>
                <a:latin typeface="Bookman Old Style" panose="02050604050505020204" pitchFamily="18" charset="0"/>
              </a:rPr>
              <a:t>this is the covenant that I will make with the house of Israel after those days, says the </a:t>
            </a:r>
            <a:r>
              <a:rPr lang="en-US" sz="2800" i="1" cap="small" dirty="0">
                <a:solidFill>
                  <a:schemeClr val="bg1"/>
                </a:solidFill>
                <a:latin typeface="Bookman Old Style" panose="02050604050505020204" pitchFamily="18" charset="0"/>
              </a:rPr>
              <a:t>Lord</a:t>
            </a:r>
            <a:r>
              <a:rPr lang="en-US" sz="2800" i="1" dirty="0">
                <a:solidFill>
                  <a:schemeClr val="bg1"/>
                </a:solidFill>
                <a:latin typeface="Bookman Old Style" panose="02050604050505020204" pitchFamily="18" charset="0"/>
              </a:rPr>
              <a:t>: </a:t>
            </a:r>
            <a:r>
              <a:rPr lang="en-US" sz="2800" i="1" dirty="0">
                <a:solidFill>
                  <a:srgbClr val="FFFF00"/>
                </a:solidFill>
                <a:latin typeface="Bookman Old Style" panose="02050604050505020204" pitchFamily="18" charset="0"/>
              </a:rPr>
              <a:t>I will put My law in their minds, and write it on their </a:t>
            </a:r>
            <a:r>
              <a:rPr lang="en-US" sz="2800" i="1" dirty="0" smtClean="0">
                <a:solidFill>
                  <a:srgbClr val="FFFF00"/>
                </a:solidFill>
                <a:latin typeface="Bookman Old Style" panose="02050604050505020204" pitchFamily="18" charset="0"/>
              </a:rPr>
              <a:t>hearts</a:t>
            </a:r>
            <a:r>
              <a:rPr lang="en-US" sz="2800" i="1" dirty="0">
                <a:solidFill>
                  <a:schemeClr val="bg1"/>
                </a:solidFill>
                <a:latin typeface="Bookman Old Style" panose="02050604050505020204" pitchFamily="18" charset="0"/>
              </a:rPr>
              <a:t>; and I will be their God, and they shall be My people. </a:t>
            </a:r>
            <a:r>
              <a:rPr lang="en-US" sz="2800" i="1" dirty="0" smtClean="0">
                <a:solidFill>
                  <a:schemeClr val="bg1"/>
                </a:solidFill>
                <a:latin typeface="Bookman Old Style" panose="02050604050505020204" pitchFamily="18" charset="0"/>
              </a:rPr>
              <a:t>No </a:t>
            </a:r>
            <a:r>
              <a:rPr lang="en-US" sz="2800" i="1" dirty="0">
                <a:solidFill>
                  <a:schemeClr val="bg1"/>
                </a:solidFill>
                <a:latin typeface="Bookman Old Style" panose="02050604050505020204" pitchFamily="18" charset="0"/>
              </a:rPr>
              <a:t>more shall every man teach his neighbor, and every man his brother, saying, ‘Know the </a:t>
            </a:r>
            <a:r>
              <a:rPr lang="en-US" sz="2800" i="1" cap="small" dirty="0">
                <a:solidFill>
                  <a:schemeClr val="bg1"/>
                </a:solidFill>
                <a:latin typeface="Bookman Old Style" panose="02050604050505020204" pitchFamily="18" charset="0"/>
              </a:rPr>
              <a:t>Lord</a:t>
            </a:r>
            <a:r>
              <a:rPr lang="en-US" sz="2800" i="1" dirty="0">
                <a:solidFill>
                  <a:schemeClr val="bg1"/>
                </a:solidFill>
                <a:latin typeface="Bookman Old Style" panose="02050604050505020204" pitchFamily="18" charset="0"/>
              </a:rPr>
              <a:t>,’ for they all shall know Me, from the least of them to the greatest of them, says the </a:t>
            </a:r>
            <a:r>
              <a:rPr lang="en-US" sz="2800" i="1" cap="small" dirty="0">
                <a:solidFill>
                  <a:schemeClr val="bg1"/>
                </a:solidFill>
                <a:latin typeface="Bookman Old Style" panose="02050604050505020204" pitchFamily="18" charset="0"/>
              </a:rPr>
              <a:t>Lord</a:t>
            </a:r>
            <a:r>
              <a:rPr lang="en-US" sz="2800" i="1" dirty="0">
                <a:solidFill>
                  <a:schemeClr val="bg1"/>
                </a:solidFill>
                <a:latin typeface="Bookman Old Style" panose="02050604050505020204" pitchFamily="18" charset="0"/>
              </a:rPr>
              <a:t>. </a:t>
            </a:r>
            <a:r>
              <a:rPr lang="en-US" sz="2800" i="1" dirty="0">
                <a:solidFill>
                  <a:srgbClr val="FFFF00"/>
                </a:solidFill>
                <a:latin typeface="Bookman Old Style" panose="02050604050505020204" pitchFamily="18" charset="0"/>
              </a:rPr>
              <a:t>For I will forgive their iniquity, and their sin I will remember no more</a:t>
            </a:r>
            <a:r>
              <a:rPr lang="en-US" sz="2800" i="1" dirty="0" smtClean="0">
                <a:solidFill>
                  <a:schemeClr val="bg1"/>
                </a:solidFill>
                <a:latin typeface="Bookman Old Style" panose="02050604050505020204" pitchFamily="18" charset="0"/>
              </a:rPr>
              <a:t>.”		</a:t>
            </a:r>
            <a:r>
              <a:rPr lang="en-US" sz="2800" i="1" dirty="0" smtClean="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 </a:t>
            </a:r>
            <a:r>
              <a:rPr lang="en-US" sz="2800" u="sng"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Jeremiah </a:t>
            </a:r>
            <a:r>
              <a:rPr lang="en-US" sz="2800" u="sng" dirty="0" smtClean="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31</a:t>
            </a:r>
            <a:r>
              <a:rPr lang="en-US" sz="2800" u="sng" dirty="0" smtClean="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 31 </a:t>
            </a:r>
            <a:r>
              <a:rPr lang="en-US" sz="2800" u="sng"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 </a:t>
            </a:r>
            <a:r>
              <a:rPr lang="en-US" sz="2800" u="sng" dirty="0" smtClean="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34</a:t>
            </a:r>
            <a:endParaRPr lang="en-US" sz="2800" u="sng" dirty="0">
              <a:solidFill>
                <a:schemeClr val="bg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125864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sp>
        <p:nvSpPr>
          <p:cNvPr id="5" name="Rectangle 4"/>
          <p:cNvSpPr/>
          <p:nvPr/>
        </p:nvSpPr>
        <p:spPr>
          <a:xfrm>
            <a:off x="371475" y="258902"/>
            <a:ext cx="11458575" cy="5632311"/>
          </a:xfrm>
          <a:prstGeom prst="rect">
            <a:avLst/>
          </a:prstGeom>
        </p:spPr>
        <p:txBody>
          <a:bodyPr wrap="square">
            <a:spAutoFit/>
          </a:bodyPr>
          <a:lstStyle/>
          <a:p>
            <a:r>
              <a:rPr lang="en-US" sz="2400" i="1" dirty="0" smtClean="0">
                <a:solidFill>
                  <a:schemeClr val="bg1"/>
                </a:solidFill>
                <a:latin typeface="Bookman Old Style" panose="02050604050505020204" pitchFamily="18" charset="0"/>
              </a:rPr>
              <a:t>For </a:t>
            </a:r>
            <a:r>
              <a:rPr lang="en-US" sz="2400" i="1" dirty="0">
                <a:solidFill>
                  <a:schemeClr val="bg1"/>
                </a:solidFill>
                <a:latin typeface="Bookman Old Style" panose="02050604050505020204" pitchFamily="18" charset="0"/>
              </a:rPr>
              <a:t>if that first covenant had been faultless, then no place would have been sought for a second. </a:t>
            </a:r>
            <a:r>
              <a:rPr lang="en-US" sz="2400" i="1" dirty="0" smtClean="0">
                <a:solidFill>
                  <a:schemeClr val="bg1"/>
                </a:solidFill>
                <a:latin typeface="Bookman Old Style" panose="02050604050505020204" pitchFamily="18" charset="0"/>
              </a:rPr>
              <a:t>…</a:t>
            </a:r>
            <a:r>
              <a:rPr lang="en-US" sz="2400" b="1" i="1" baseline="30000" dirty="0">
                <a:solidFill>
                  <a:schemeClr val="bg1"/>
                </a:solidFill>
                <a:latin typeface="Bookman Old Style" panose="02050604050505020204" pitchFamily="18" charset="0"/>
              </a:rPr>
              <a:t> </a:t>
            </a:r>
            <a:r>
              <a:rPr lang="en-US" sz="2400" i="1" dirty="0" smtClean="0">
                <a:solidFill>
                  <a:schemeClr val="bg1"/>
                </a:solidFill>
                <a:latin typeface="Bookman Old Style" panose="02050604050505020204" pitchFamily="18" charset="0"/>
              </a:rPr>
              <a:t>In </a:t>
            </a:r>
            <a:r>
              <a:rPr lang="en-US" sz="2400" i="1" dirty="0">
                <a:solidFill>
                  <a:schemeClr val="bg1"/>
                </a:solidFill>
                <a:latin typeface="Bookman Old Style" panose="02050604050505020204" pitchFamily="18" charset="0"/>
              </a:rPr>
              <a:t>that He says, “A new covenant,” He has made the first obsolete. Now what is becoming obsolete and growing old is ready to vanish away</a:t>
            </a:r>
            <a:r>
              <a:rPr lang="en-US" sz="2400" i="1" dirty="0" smtClean="0">
                <a:solidFill>
                  <a:schemeClr val="bg1"/>
                </a:solidFill>
                <a:latin typeface="Bookman Old Style" panose="02050604050505020204" pitchFamily="18" charset="0"/>
              </a:rPr>
              <a:t>.  					</a:t>
            </a:r>
            <a:r>
              <a:rPr lang="en-US" sz="2400" dirty="0" smtClean="0">
                <a:solidFill>
                  <a:schemeClr val="bg1"/>
                </a:solidFill>
                <a:latin typeface="Bookman Old Style" panose="02050604050505020204" pitchFamily="18" charset="0"/>
              </a:rPr>
              <a:t>Hebrews 8: 7, 13</a:t>
            </a:r>
          </a:p>
          <a:p>
            <a:endParaRPr lang="en-US" sz="2400" dirty="0">
              <a:solidFill>
                <a:schemeClr val="bg1"/>
              </a:solidFill>
              <a:latin typeface="Bookman Old Style" panose="02050604050505020204" pitchFamily="18" charset="0"/>
            </a:endParaRPr>
          </a:p>
          <a:p>
            <a:r>
              <a:rPr lang="en-US" sz="2400" b="1" baseline="30000" dirty="0"/>
              <a:t> </a:t>
            </a:r>
            <a:r>
              <a:rPr lang="en-US" sz="2400" i="1" dirty="0">
                <a:solidFill>
                  <a:schemeClr val="bg1"/>
                </a:solidFill>
                <a:latin typeface="Bookman Old Style" panose="02050604050505020204" pitchFamily="18" charset="0"/>
              </a:rPr>
              <a:t>For where there is a testament, </a:t>
            </a:r>
            <a:r>
              <a:rPr lang="en-US" sz="2400" i="1" dirty="0">
                <a:solidFill>
                  <a:srgbClr val="FFFF00"/>
                </a:solidFill>
                <a:latin typeface="Bookman Old Style" panose="02050604050505020204" pitchFamily="18" charset="0"/>
              </a:rPr>
              <a:t>there must also of necessity be the death of the testator.</a:t>
            </a:r>
            <a:r>
              <a:rPr lang="en-US" sz="2400" i="1" dirty="0">
                <a:solidFill>
                  <a:schemeClr val="bg1"/>
                </a:solidFill>
                <a:latin typeface="Bookman Old Style" panose="02050604050505020204" pitchFamily="18" charset="0"/>
              </a:rPr>
              <a:t> </a:t>
            </a:r>
            <a:r>
              <a:rPr lang="en-US" sz="2400" b="1" i="1" baseline="30000" dirty="0">
                <a:solidFill>
                  <a:schemeClr val="bg1"/>
                </a:solidFill>
                <a:latin typeface="Bookman Old Style" panose="02050604050505020204" pitchFamily="18" charset="0"/>
              </a:rPr>
              <a:t> </a:t>
            </a:r>
            <a:r>
              <a:rPr lang="en-US" sz="2400" i="1" dirty="0">
                <a:solidFill>
                  <a:schemeClr val="bg1"/>
                </a:solidFill>
                <a:latin typeface="Bookman Old Style" panose="02050604050505020204" pitchFamily="18" charset="0"/>
              </a:rPr>
              <a:t>For a testament is in force after men are dead, since it has no power at all while the testator lives. </a:t>
            </a:r>
            <a:r>
              <a:rPr lang="en-US" sz="2400" b="1" i="1" baseline="30000" dirty="0">
                <a:solidFill>
                  <a:schemeClr val="bg1"/>
                </a:solidFill>
                <a:latin typeface="Bookman Old Style" panose="02050604050505020204" pitchFamily="18" charset="0"/>
              </a:rPr>
              <a:t> </a:t>
            </a:r>
            <a:r>
              <a:rPr lang="en-US" sz="2400" i="1" dirty="0">
                <a:solidFill>
                  <a:schemeClr val="bg1"/>
                </a:solidFill>
                <a:latin typeface="Bookman Old Style" panose="02050604050505020204" pitchFamily="18" charset="0"/>
              </a:rPr>
              <a:t>Therefore not even the first covenant was dedicated without blood. </a:t>
            </a:r>
            <a:r>
              <a:rPr lang="en-US" sz="2400" b="1" i="1" baseline="30000" dirty="0">
                <a:solidFill>
                  <a:schemeClr val="bg1"/>
                </a:solidFill>
                <a:latin typeface="Bookman Old Style" panose="02050604050505020204" pitchFamily="18" charset="0"/>
              </a:rPr>
              <a:t> </a:t>
            </a:r>
            <a:r>
              <a:rPr lang="en-US" sz="2400" i="1" dirty="0">
                <a:solidFill>
                  <a:schemeClr val="bg1"/>
                </a:solidFill>
                <a:latin typeface="Bookman Old Style" panose="02050604050505020204" pitchFamily="18" charset="0"/>
              </a:rPr>
              <a:t>For when Moses had spoken every </a:t>
            </a:r>
            <a:r>
              <a:rPr lang="en-US" sz="2400" i="1" dirty="0" smtClean="0">
                <a:solidFill>
                  <a:schemeClr val="bg1"/>
                </a:solidFill>
                <a:latin typeface="Bookman Old Style" panose="02050604050505020204" pitchFamily="18" charset="0"/>
              </a:rPr>
              <a:t>precept </a:t>
            </a:r>
            <a:r>
              <a:rPr lang="en-US" sz="2400" i="1" dirty="0">
                <a:solidFill>
                  <a:schemeClr val="bg1"/>
                </a:solidFill>
                <a:latin typeface="Bookman Old Style" panose="02050604050505020204" pitchFamily="18" charset="0"/>
              </a:rPr>
              <a:t>to all the people according to the law, he took the blood of calves and goats, with water, scarlet wool, and hyssop, and sprinkled both the book itself and all the people, </a:t>
            </a:r>
            <a:r>
              <a:rPr lang="en-US" sz="2400" i="1" dirty="0" smtClean="0">
                <a:solidFill>
                  <a:schemeClr val="bg1"/>
                </a:solidFill>
                <a:latin typeface="Bookman Old Style" panose="02050604050505020204" pitchFamily="18" charset="0"/>
              </a:rPr>
              <a:t>saying</a:t>
            </a:r>
            <a:r>
              <a:rPr lang="en-US" sz="2400" i="1" dirty="0">
                <a:solidFill>
                  <a:schemeClr val="bg1"/>
                </a:solidFill>
                <a:latin typeface="Bookman Old Style" panose="02050604050505020204" pitchFamily="18" charset="0"/>
              </a:rPr>
              <a:t>, “This is </a:t>
            </a:r>
            <a:r>
              <a:rPr lang="en-US" sz="2400" i="1" dirty="0" smtClean="0">
                <a:solidFill>
                  <a:schemeClr val="bg1"/>
                </a:solidFill>
                <a:latin typeface="Bookman Old Style" panose="02050604050505020204" pitchFamily="18" charset="0"/>
              </a:rPr>
              <a:t>the blood </a:t>
            </a:r>
            <a:r>
              <a:rPr lang="en-US" sz="2400" i="1" dirty="0">
                <a:solidFill>
                  <a:schemeClr val="bg1"/>
                </a:solidFill>
                <a:latin typeface="Bookman Old Style" panose="02050604050505020204" pitchFamily="18" charset="0"/>
              </a:rPr>
              <a:t>of the covenant which God has commanded you</a:t>
            </a:r>
            <a:r>
              <a:rPr lang="en-US" sz="2400" i="1" dirty="0" smtClean="0">
                <a:solidFill>
                  <a:schemeClr val="bg1"/>
                </a:solidFill>
                <a:latin typeface="Bookman Old Style" panose="02050604050505020204" pitchFamily="18" charset="0"/>
              </a:rPr>
              <a:t>.”		</a:t>
            </a:r>
            <a:r>
              <a:rPr lang="en-US" sz="2400" dirty="0" smtClean="0">
                <a:solidFill>
                  <a:schemeClr val="bg1"/>
                </a:solidFill>
                <a:latin typeface="Bookman Old Style" panose="02050604050505020204" pitchFamily="18" charset="0"/>
              </a:rPr>
              <a:t>Hebrews 9: 16 – 20</a:t>
            </a:r>
          </a:p>
          <a:p>
            <a:endParaRPr lang="en-US" sz="2400" i="1" dirty="0">
              <a:solidFill>
                <a:schemeClr val="bg1"/>
              </a:solidFill>
              <a:latin typeface="Bookman Old Style" panose="02050604050505020204" pitchFamily="18" charset="0"/>
            </a:endParaRPr>
          </a:p>
          <a:p>
            <a:r>
              <a:rPr lang="en-US" sz="2400" i="1" dirty="0" smtClean="0">
                <a:solidFill>
                  <a:schemeClr val="bg1"/>
                </a:solidFill>
                <a:latin typeface="Bookman Old Style" panose="02050604050505020204" pitchFamily="18" charset="0"/>
              </a:rPr>
              <a:t>	</a:t>
            </a:r>
            <a:r>
              <a:rPr lang="en-US" sz="2400" dirty="0" smtClean="0"/>
              <a:t>	</a:t>
            </a:r>
            <a:endParaRPr lang="en-US" sz="24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97855637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sp>
        <p:nvSpPr>
          <p:cNvPr id="5" name="Rectangle 4"/>
          <p:cNvSpPr/>
          <p:nvPr/>
        </p:nvSpPr>
        <p:spPr>
          <a:xfrm>
            <a:off x="371475" y="258902"/>
            <a:ext cx="11458575" cy="4278094"/>
          </a:xfrm>
          <a:prstGeom prst="rect">
            <a:avLst/>
          </a:prstGeom>
        </p:spPr>
        <p:txBody>
          <a:bodyPr wrap="square">
            <a:spAutoFit/>
          </a:bodyPr>
          <a:lstStyle/>
          <a:p>
            <a:r>
              <a:rPr lang="en-US" sz="2800" i="1" dirty="0" smtClean="0">
                <a:solidFill>
                  <a:schemeClr val="bg1"/>
                </a:solidFill>
                <a:latin typeface="Bookman Old Style" panose="02050604050505020204" pitchFamily="18" charset="0"/>
              </a:rPr>
              <a:t>“This is the covenant that I will make with them after those days, says the </a:t>
            </a:r>
            <a:r>
              <a:rPr lang="en-US" sz="2800" i="1" cap="small" dirty="0" smtClean="0">
                <a:solidFill>
                  <a:schemeClr val="bg1"/>
                </a:solidFill>
                <a:latin typeface="Bookman Old Style" panose="02050604050505020204" pitchFamily="18" charset="0"/>
              </a:rPr>
              <a:t>Lord</a:t>
            </a:r>
            <a:r>
              <a:rPr lang="en-US" sz="2800" i="1" dirty="0" smtClean="0">
                <a:solidFill>
                  <a:schemeClr val="bg1"/>
                </a:solidFill>
                <a:latin typeface="Bookman Old Style" panose="02050604050505020204" pitchFamily="18" charset="0"/>
              </a:rPr>
              <a:t>: I will put My laws into their hearts, and in their minds I will write them,” </a:t>
            </a:r>
            <a:r>
              <a:rPr lang="en-US" sz="2800" b="1" i="1" baseline="30000" dirty="0" smtClean="0">
                <a:solidFill>
                  <a:schemeClr val="bg1"/>
                </a:solidFill>
                <a:latin typeface="Bookman Old Style" panose="02050604050505020204" pitchFamily="18" charset="0"/>
              </a:rPr>
              <a:t> </a:t>
            </a:r>
            <a:r>
              <a:rPr lang="en-US" sz="2800" i="1" dirty="0" smtClean="0">
                <a:solidFill>
                  <a:schemeClr val="bg1"/>
                </a:solidFill>
                <a:latin typeface="Bookman Old Style" panose="02050604050505020204" pitchFamily="18" charset="0"/>
              </a:rPr>
              <a:t>then He adds, “Their sins and their lawless deeds I will remember no more.” </a:t>
            </a:r>
          </a:p>
          <a:p>
            <a:endParaRPr lang="en-US" sz="2800" i="1" dirty="0">
              <a:solidFill>
                <a:schemeClr val="bg1"/>
              </a:solidFill>
              <a:latin typeface="Bookman Old Style" panose="02050604050505020204" pitchFamily="18" charset="0"/>
            </a:endParaRPr>
          </a:p>
          <a:p>
            <a:r>
              <a:rPr lang="en-US" sz="2800" i="1" dirty="0" smtClean="0">
                <a:solidFill>
                  <a:schemeClr val="bg1"/>
                </a:solidFill>
                <a:latin typeface="Bookman Old Style" panose="02050604050505020204" pitchFamily="18" charset="0"/>
              </a:rPr>
              <a:t>Now where there is remission of these, there is no longer an offering for sin.	</a:t>
            </a:r>
            <a:r>
              <a:rPr lang="en-US" sz="2800" dirty="0" smtClean="0">
                <a:solidFill>
                  <a:schemeClr val="bg1"/>
                </a:solidFill>
                <a:latin typeface="Bookman Old Style" panose="02050604050505020204" pitchFamily="18" charset="0"/>
              </a:rPr>
              <a:t>														Hebrews 10: 16 – 18</a:t>
            </a:r>
          </a:p>
          <a:p>
            <a:endParaRPr lang="en-US" sz="2400" i="1" dirty="0">
              <a:solidFill>
                <a:schemeClr val="bg1"/>
              </a:solidFill>
              <a:latin typeface="Bookman Old Style" panose="02050604050505020204" pitchFamily="18" charset="0"/>
            </a:endParaRPr>
          </a:p>
          <a:p>
            <a:r>
              <a:rPr lang="en-US" sz="2400" i="1" dirty="0" smtClean="0">
                <a:solidFill>
                  <a:schemeClr val="bg1"/>
                </a:solidFill>
                <a:latin typeface="Bookman Old Style" panose="02050604050505020204" pitchFamily="18" charset="0"/>
              </a:rPr>
              <a:t>	</a:t>
            </a:r>
            <a:r>
              <a:rPr lang="en-US" sz="2400" dirty="0" smtClean="0"/>
              <a:t>	</a:t>
            </a:r>
            <a:endParaRPr lang="en-US" sz="24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428328758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sp>
        <p:nvSpPr>
          <p:cNvPr id="5" name="Rectangle 4"/>
          <p:cNvSpPr/>
          <p:nvPr/>
        </p:nvSpPr>
        <p:spPr>
          <a:xfrm>
            <a:off x="163902" y="172642"/>
            <a:ext cx="11895825" cy="6555641"/>
          </a:xfrm>
          <a:prstGeom prst="rect">
            <a:avLst/>
          </a:prstGeom>
        </p:spPr>
        <p:txBody>
          <a:bodyPr wrap="square">
            <a:spAutoFit/>
          </a:bodyPr>
          <a:lstStyle/>
          <a:p>
            <a:r>
              <a:rPr lang="en-US" sz="2800" b="1" baseline="30000" dirty="0"/>
              <a:t> </a:t>
            </a:r>
            <a:r>
              <a:rPr lang="en-US" sz="2800" i="1" dirty="0">
                <a:solidFill>
                  <a:schemeClr val="bg1"/>
                </a:solidFill>
                <a:latin typeface="Bookman Old Style" panose="02050604050505020204" pitchFamily="18" charset="0"/>
              </a:rPr>
              <a:t>For you are all sons of God through faith in Christ </a:t>
            </a:r>
            <a:r>
              <a:rPr lang="en-US" sz="2800" i="1" dirty="0" smtClean="0">
                <a:solidFill>
                  <a:schemeClr val="bg1"/>
                </a:solidFill>
                <a:latin typeface="Bookman Old Style" panose="02050604050505020204" pitchFamily="18" charset="0"/>
              </a:rPr>
              <a:t>Jesus….</a:t>
            </a:r>
          </a:p>
          <a:p>
            <a:endParaRPr lang="en-US" sz="2800" i="1" dirty="0">
              <a:solidFill>
                <a:schemeClr val="bg1"/>
              </a:solidFill>
              <a:latin typeface="Bookman Old Style" panose="02050604050505020204" pitchFamily="18" charset="0"/>
            </a:endParaRPr>
          </a:p>
          <a:p>
            <a:r>
              <a:rPr lang="en-US" sz="2800" i="1" dirty="0">
                <a:solidFill>
                  <a:schemeClr val="bg1"/>
                </a:solidFill>
                <a:latin typeface="Bookman Old Style" panose="02050604050505020204" pitchFamily="18" charset="0"/>
              </a:rPr>
              <a:t>Now I say that the heir, as long as he is a child, does not differ at all from a slave, though he is master of all, </a:t>
            </a:r>
            <a:r>
              <a:rPr lang="en-US" sz="2800" i="1" dirty="0" smtClean="0">
                <a:solidFill>
                  <a:schemeClr val="bg1"/>
                </a:solidFill>
                <a:latin typeface="Bookman Old Style" panose="02050604050505020204" pitchFamily="18" charset="0"/>
              </a:rPr>
              <a:t>but </a:t>
            </a:r>
            <a:r>
              <a:rPr lang="en-US" sz="2800" i="1" dirty="0">
                <a:solidFill>
                  <a:schemeClr val="bg1"/>
                </a:solidFill>
                <a:latin typeface="Bookman Old Style" panose="02050604050505020204" pitchFamily="18" charset="0"/>
              </a:rPr>
              <a:t>is </a:t>
            </a:r>
            <a:r>
              <a:rPr lang="en-US" sz="2800" i="1" dirty="0">
                <a:solidFill>
                  <a:srgbClr val="FFFF00"/>
                </a:solidFill>
                <a:latin typeface="Bookman Old Style" panose="02050604050505020204" pitchFamily="18" charset="0"/>
              </a:rPr>
              <a:t>under guardians and stewards </a:t>
            </a:r>
            <a:r>
              <a:rPr lang="en-US" sz="2800" i="1" dirty="0">
                <a:solidFill>
                  <a:schemeClr val="bg1"/>
                </a:solidFill>
                <a:latin typeface="Bookman Old Style" panose="02050604050505020204" pitchFamily="18" charset="0"/>
              </a:rPr>
              <a:t>until the time appointed by the father. </a:t>
            </a:r>
            <a:r>
              <a:rPr lang="en-US" sz="2800" i="1" dirty="0" smtClean="0">
                <a:solidFill>
                  <a:schemeClr val="bg1"/>
                </a:solidFill>
                <a:latin typeface="Bookman Old Style" panose="02050604050505020204" pitchFamily="18" charset="0"/>
              </a:rPr>
              <a:t>Even </a:t>
            </a:r>
            <a:r>
              <a:rPr lang="en-US" sz="2800" i="1" dirty="0">
                <a:solidFill>
                  <a:schemeClr val="bg1"/>
                </a:solidFill>
                <a:latin typeface="Bookman Old Style" panose="02050604050505020204" pitchFamily="18" charset="0"/>
              </a:rPr>
              <a:t>so we, when we were children, were in bondage under the elements of the world. </a:t>
            </a:r>
            <a:r>
              <a:rPr lang="en-US" sz="2800" i="1" dirty="0" smtClean="0">
                <a:solidFill>
                  <a:schemeClr val="bg1"/>
                </a:solidFill>
                <a:latin typeface="Bookman Old Style" panose="02050604050505020204" pitchFamily="18" charset="0"/>
              </a:rPr>
              <a:t>But</a:t>
            </a:r>
            <a:r>
              <a:rPr lang="en-US" sz="2800" i="1" dirty="0">
                <a:solidFill>
                  <a:schemeClr val="bg1"/>
                </a:solidFill>
                <a:latin typeface="Bookman Old Style" panose="02050604050505020204" pitchFamily="18" charset="0"/>
              </a:rPr>
              <a:t> when the fullness of the time had come, God sent forth His Son, </a:t>
            </a:r>
            <a:r>
              <a:rPr lang="en-US" sz="2800" i="1" dirty="0" smtClean="0">
                <a:solidFill>
                  <a:schemeClr val="bg1"/>
                </a:solidFill>
                <a:latin typeface="Bookman Old Style" panose="02050604050505020204" pitchFamily="18" charset="0"/>
              </a:rPr>
              <a:t>born</a:t>
            </a:r>
            <a:r>
              <a:rPr lang="en-US" sz="2800" i="1" baseline="30000" dirty="0">
                <a:solidFill>
                  <a:schemeClr val="bg1"/>
                </a:solidFill>
                <a:latin typeface="Bookman Old Style" panose="02050604050505020204" pitchFamily="18" charset="0"/>
              </a:rPr>
              <a:t> </a:t>
            </a:r>
            <a:r>
              <a:rPr lang="en-US" sz="2800" i="1" dirty="0" smtClean="0">
                <a:solidFill>
                  <a:schemeClr val="bg1"/>
                </a:solidFill>
                <a:latin typeface="Bookman Old Style" panose="02050604050505020204" pitchFamily="18" charset="0"/>
              </a:rPr>
              <a:t>of </a:t>
            </a:r>
            <a:r>
              <a:rPr lang="en-US" sz="2800" i="1" dirty="0">
                <a:solidFill>
                  <a:schemeClr val="bg1"/>
                </a:solidFill>
                <a:latin typeface="Bookman Old Style" panose="02050604050505020204" pitchFamily="18" charset="0"/>
              </a:rPr>
              <a:t>a woman, born under the law, </a:t>
            </a:r>
            <a:r>
              <a:rPr lang="en-US" sz="2800" i="1" dirty="0" smtClean="0">
                <a:solidFill>
                  <a:schemeClr val="bg1"/>
                </a:solidFill>
                <a:latin typeface="Bookman Old Style" panose="02050604050505020204" pitchFamily="18" charset="0"/>
              </a:rPr>
              <a:t>to </a:t>
            </a:r>
            <a:r>
              <a:rPr lang="en-US" sz="2800" i="1" dirty="0">
                <a:solidFill>
                  <a:schemeClr val="bg1"/>
                </a:solidFill>
                <a:latin typeface="Bookman Old Style" panose="02050604050505020204" pitchFamily="18" charset="0"/>
              </a:rPr>
              <a:t>redeem those who were under the law, that we might receive the adoption as sons</a:t>
            </a:r>
            <a:r>
              <a:rPr lang="en-US" sz="2800" i="1" dirty="0" smtClean="0">
                <a:solidFill>
                  <a:schemeClr val="bg1"/>
                </a:solidFill>
                <a:latin typeface="Bookman Old Style" panose="02050604050505020204" pitchFamily="18" charset="0"/>
              </a:rPr>
              <a:t>.  </a:t>
            </a:r>
          </a:p>
          <a:p>
            <a:endParaRPr lang="en-US" sz="2800" i="1" dirty="0">
              <a:solidFill>
                <a:schemeClr val="bg1"/>
              </a:solidFill>
              <a:latin typeface="Bookman Old Style" panose="02050604050505020204" pitchFamily="18" charset="0"/>
            </a:endParaRPr>
          </a:p>
          <a:p>
            <a:r>
              <a:rPr lang="en-US" sz="2800" i="1" dirty="0" smtClean="0">
                <a:solidFill>
                  <a:schemeClr val="bg1"/>
                </a:solidFill>
                <a:latin typeface="Bookman Old Style" panose="02050604050505020204" pitchFamily="18" charset="0"/>
              </a:rPr>
              <a:t>And </a:t>
            </a:r>
            <a:r>
              <a:rPr lang="en-US" sz="2800" i="1" dirty="0">
                <a:solidFill>
                  <a:schemeClr val="bg1"/>
                </a:solidFill>
                <a:latin typeface="Bookman Old Style" panose="02050604050505020204" pitchFamily="18" charset="0"/>
              </a:rPr>
              <a:t>because you are sons, God has sent forth the Spirit of His Son into your hearts, crying out, </a:t>
            </a:r>
            <a:r>
              <a:rPr lang="en-US" sz="2800" i="1" dirty="0" smtClean="0">
                <a:solidFill>
                  <a:schemeClr val="bg1"/>
                </a:solidFill>
                <a:latin typeface="Bookman Old Style" panose="02050604050505020204" pitchFamily="18" charset="0"/>
              </a:rPr>
              <a:t>“Abba</a:t>
            </a:r>
            <a:r>
              <a:rPr lang="en-US" sz="2800" i="1" dirty="0">
                <a:solidFill>
                  <a:schemeClr val="bg1"/>
                </a:solidFill>
                <a:latin typeface="Bookman Old Style" panose="02050604050505020204" pitchFamily="18" charset="0"/>
              </a:rPr>
              <a:t>, Father!” </a:t>
            </a:r>
            <a:r>
              <a:rPr lang="en-US" sz="2800" i="1" dirty="0" smtClean="0">
                <a:solidFill>
                  <a:schemeClr val="bg1"/>
                </a:solidFill>
                <a:latin typeface="Bookman Old Style" panose="02050604050505020204" pitchFamily="18" charset="0"/>
              </a:rPr>
              <a:t>Therefore </a:t>
            </a:r>
            <a:r>
              <a:rPr lang="en-US" sz="2800" i="1" dirty="0">
                <a:solidFill>
                  <a:schemeClr val="bg1"/>
                </a:solidFill>
                <a:latin typeface="Bookman Old Style" panose="02050604050505020204" pitchFamily="18" charset="0"/>
              </a:rPr>
              <a:t>you are no longer a slave but a son, and if a son, then an heir </a:t>
            </a:r>
            <a:r>
              <a:rPr lang="en-US" sz="2800" i="1" dirty="0" smtClean="0">
                <a:solidFill>
                  <a:schemeClr val="bg1"/>
                </a:solidFill>
                <a:latin typeface="Bookman Old Style" panose="02050604050505020204" pitchFamily="18" charset="0"/>
              </a:rPr>
              <a:t>of </a:t>
            </a:r>
            <a:r>
              <a:rPr lang="en-US" sz="2800" i="1" dirty="0">
                <a:solidFill>
                  <a:schemeClr val="bg1"/>
                </a:solidFill>
                <a:latin typeface="Bookman Old Style" panose="02050604050505020204" pitchFamily="18" charset="0"/>
              </a:rPr>
              <a:t>God </a:t>
            </a:r>
            <a:r>
              <a:rPr lang="en-US" sz="2800" i="1" dirty="0" smtClean="0">
                <a:solidFill>
                  <a:schemeClr val="bg1"/>
                </a:solidFill>
                <a:latin typeface="Bookman Old Style" panose="02050604050505020204" pitchFamily="18" charset="0"/>
              </a:rPr>
              <a:t>through </a:t>
            </a:r>
            <a:r>
              <a:rPr lang="en-US" sz="2800" i="1" dirty="0">
                <a:solidFill>
                  <a:schemeClr val="bg1"/>
                </a:solidFill>
                <a:latin typeface="Bookman Old Style" panose="02050604050505020204" pitchFamily="18" charset="0"/>
              </a:rPr>
              <a:t>Christ</a:t>
            </a:r>
            <a:r>
              <a:rPr lang="en-US" sz="2800" i="1" dirty="0" smtClean="0">
                <a:solidFill>
                  <a:schemeClr val="bg1"/>
                </a:solidFill>
                <a:latin typeface="Bookman Old Style" panose="02050604050505020204" pitchFamily="18" charset="0"/>
              </a:rPr>
              <a:t>.</a:t>
            </a:r>
          </a:p>
          <a:p>
            <a:r>
              <a:rPr lang="en-US" sz="2800" i="1" dirty="0">
                <a:solidFill>
                  <a:schemeClr val="bg1"/>
                </a:solidFill>
                <a:latin typeface="Bookman Old Style" panose="02050604050505020204" pitchFamily="18" charset="0"/>
              </a:rPr>
              <a:t>	</a:t>
            </a:r>
            <a:r>
              <a:rPr lang="en-US" sz="2800" i="1" dirty="0" smtClean="0">
                <a:solidFill>
                  <a:schemeClr val="bg1"/>
                </a:solidFill>
                <a:latin typeface="Bookman Old Style" panose="02050604050505020204" pitchFamily="18" charset="0"/>
              </a:rPr>
              <a:t>				</a:t>
            </a:r>
            <a:r>
              <a:rPr lang="en-US" sz="2800" dirty="0" smtClean="0">
                <a:solidFill>
                  <a:schemeClr val="bg1"/>
                </a:solidFill>
                <a:latin typeface="Bookman Old Style" panose="02050604050505020204" pitchFamily="18" charset="0"/>
              </a:rPr>
              <a:t>Galatians 3: 26; 4: 1 - 7</a:t>
            </a:r>
            <a:endParaRPr lang="en-US" sz="28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14282421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sp>
        <p:nvSpPr>
          <p:cNvPr id="5" name="Rectangle 4"/>
          <p:cNvSpPr/>
          <p:nvPr/>
        </p:nvSpPr>
        <p:spPr>
          <a:xfrm>
            <a:off x="163902" y="172642"/>
            <a:ext cx="11895825" cy="6555641"/>
          </a:xfrm>
          <a:prstGeom prst="rect">
            <a:avLst/>
          </a:prstGeom>
        </p:spPr>
        <p:txBody>
          <a:bodyPr wrap="square">
            <a:spAutoFit/>
          </a:bodyPr>
          <a:lstStyle/>
          <a:p>
            <a:r>
              <a:rPr lang="en-US" sz="2800" b="1" baseline="30000" dirty="0"/>
              <a:t> </a:t>
            </a:r>
            <a:r>
              <a:rPr lang="en-US" sz="2800" i="1" dirty="0" smtClean="0">
                <a:solidFill>
                  <a:schemeClr val="bg1"/>
                </a:solidFill>
                <a:latin typeface="Bookman Old Style" panose="02050604050505020204" pitchFamily="18" charset="0"/>
              </a:rPr>
              <a:t>Now </a:t>
            </a:r>
            <a:r>
              <a:rPr lang="en-US" sz="2800" i="1" dirty="0">
                <a:solidFill>
                  <a:schemeClr val="bg1"/>
                </a:solidFill>
                <a:latin typeface="Bookman Old Style" panose="02050604050505020204" pitchFamily="18" charset="0"/>
              </a:rPr>
              <a:t>I say that the heir, as long as he is a child, does not differ at all from a slave, though he is master of all, </a:t>
            </a:r>
            <a:r>
              <a:rPr lang="en-US" sz="2800" i="1" dirty="0" smtClean="0">
                <a:solidFill>
                  <a:schemeClr val="bg1"/>
                </a:solidFill>
                <a:latin typeface="Bookman Old Style" panose="02050604050505020204" pitchFamily="18" charset="0"/>
              </a:rPr>
              <a:t>but </a:t>
            </a:r>
            <a:r>
              <a:rPr lang="en-US" sz="2800" i="1" dirty="0">
                <a:solidFill>
                  <a:schemeClr val="bg1"/>
                </a:solidFill>
                <a:latin typeface="Bookman Old Style" panose="02050604050505020204" pitchFamily="18" charset="0"/>
              </a:rPr>
              <a:t>is under guardians and stewards </a:t>
            </a:r>
            <a:r>
              <a:rPr lang="en-US" sz="2800" i="1" dirty="0">
                <a:solidFill>
                  <a:srgbClr val="FFFF00"/>
                </a:solidFill>
                <a:latin typeface="Bookman Old Style" panose="02050604050505020204" pitchFamily="18" charset="0"/>
              </a:rPr>
              <a:t>until the time appointed by the father</a:t>
            </a:r>
            <a:r>
              <a:rPr lang="en-US" sz="2800" i="1" dirty="0">
                <a:solidFill>
                  <a:schemeClr val="bg1"/>
                </a:solidFill>
                <a:latin typeface="Bookman Old Style" panose="02050604050505020204" pitchFamily="18" charset="0"/>
              </a:rPr>
              <a:t>. </a:t>
            </a:r>
            <a:r>
              <a:rPr lang="en-US" sz="2800" i="1" dirty="0" smtClean="0">
                <a:solidFill>
                  <a:schemeClr val="bg1"/>
                </a:solidFill>
                <a:latin typeface="Bookman Old Style" panose="02050604050505020204" pitchFamily="18" charset="0"/>
              </a:rPr>
              <a:t>Even </a:t>
            </a:r>
            <a:r>
              <a:rPr lang="en-US" sz="2800" i="1" dirty="0">
                <a:solidFill>
                  <a:schemeClr val="bg1"/>
                </a:solidFill>
                <a:latin typeface="Bookman Old Style" panose="02050604050505020204" pitchFamily="18" charset="0"/>
              </a:rPr>
              <a:t>so we, when we were children, were in bondage under the elements of the world. </a:t>
            </a:r>
            <a:r>
              <a:rPr lang="en-US" sz="2800" i="1" dirty="0" smtClean="0">
                <a:solidFill>
                  <a:schemeClr val="bg1"/>
                </a:solidFill>
                <a:latin typeface="Bookman Old Style" panose="02050604050505020204" pitchFamily="18" charset="0"/>
              </a:rPr>
              <a:t>But</a:t>
            </a:r>
            <a:r>
              <a:rPr lang="en-US" sz="2800" i="1" dirty="0">
                <a:solidFill>
                  <a:schemeClr val="bg1"/>
                </a:solidFill>
                <a:latin typeface="Bookman Old Style" panose="02050604050505020204" pitchFamily="18" charset="0"/>
              </a:rPr>
              <a:t> </a:t>
            </a:r>
            <a:r>
              <a:rPr lang="en-US" sz="2800" i="1" dirty="0">
                <a:solidFill>
                  <a:srgbClr val="FFFF00"/>
                </a:solidFill>
                <a:latin typeface="Bookman Old Style" panose="02050604050505020204" pitchFamily="18" charset="0"/>
              </a:rPr>
              <a:t>when the fullness of the time had come</a:t>
            </a:r>
            <a:r>
              <a:rPr lang="en-US" sz="2800" i="1" dirty="0">
                <a:solidFill>
                  <a:schemeClr val="bg1"/>
                </a:solidFill>
                <a:latin typeface="Bookman Old Style" panose="02050604050505020204" pitchFamily="18" charset="0"/>
              </a:rPr>
              <a:t>, God sent forth His Son, </a:t>
            </a:r>
            <a:r>
              <a:rPr lang="en-US" sz="2800" i="1" dirty="0" smtClean="0">
                <a:solidFill>
                  <a:schemeClr val="bg1"/>
                </a:solidFill>
                <a:latin typeface="Bookman Old Style" panose="02050604050505020204" pitchFamily="18" charset="0"/>
              </a:rPr>
              <a:t>born</a:t>
            </a:r>
            <a:r>
              <a:rPr lang="en-US" sz="2800" i="1" baseline="30000" dirty="0">
                <a:solidFill>
                  <a:schemeClr val="bg1"/>
                </a:solidFill>
                <a:latin typeface="Bookman Old Style" panose="02050604050505020204" pitchFamily="18" charset="0"/>
              </a:rPr>
              <a:t> </a:t>
            </a:r>
            <a:r>
              <a:rPr lang="en-US" sz="2800" i="1" dirty="0" smtClean="0">
                <a:solidFill>
                  <a:schemeClr val="bg1"/>
                </a:solidFill>
                <a:latin typeface="Bookman Old Style" panose="02050604050505020204" pitchFamily="18" charset="0"/>
              </a:rPr>
              <a:t>of </a:t>
            </a:r>
            <a:r>
              <a:rPr lang="en-US" sz="2800" i="1" dirty="0">
                <a:solidFill>
                  <a:schemeClr val="bg1"/>
                </a:solidFill>
                <a:latin typeface="Bookman Old Style" panose="02050604050505020204" pitchFamily="18" charset="0"/>
              </a:rPr>
              <a:t>a woman, born under the law, </a:t>
            </a:r>
            <a:r>
              <a:rPr lang="en-US" sz="2800" i="1" dirty="0" smtClean="0">
                <a:solidFill>
                  <a:schemeClr val="bg1"/>
                </a:solidFill>
                <a:latin typeface="Bookman Old Style" panose="02050604050505020204" pitchFamily="18" charset="0"/>
              </a:rPr>
              <a:t>to </a:t>
            </a:r>
            <a:r>
              <a:rPr lang="en-US" sz="2800" i="1" dirty="0">
                <a:solidFill>
                  <a:schemeClr val="bg1"/>
                </a:solidFill>
                <a:latin typeface="Bookman Old Style" panose="02050604050505020204" pitchFamily="18" charset="0"/>
              </a:rPr>
              <a:t>redeem those who were under the law, that we might receive the adoption as sons</a:t>
            </a:r>
            <a:r>
              <a:rPr lang="en-US" sz="2800" i="1" dirty="0" smtClean="0">
                <a:solidFill>
                  <a:schemeClr val="bg1"/>
                </a:solidFill>
                <a:latin typeface="Bookman Old Style" panose="02050604050505020204" pitchFamily="18" charset="0"/>
              </a:rPr>
              <a:t>.  </a:t>
            </a:r>
          </a:p>
          <a:p>
            <a:r>
              <a:rPr lang="en-US" sz="2800" i="1" dirty="0">
                <a:solidFill>
                  <a:schemeClr val="bg1"/>
                </a:solidFill>
                <a:latin typeface="Bookman Old Style" panose="02050604050505020204" pitchFamily="18" charset="0"/>
              </a:rPr>
              <a:t>	</a:t>
            </a:r>
            <a:r>
              <a:rPr lang="en-US" sz="2800" i="1" dirty="0" smtClean="0">
                <a:solidFill>
                  <a:schemeClr val="bg1"/>
                </a:solidFill>
                <a:latin typeface="Bookman Old Style" panose="02050604050505020204" pitchFamily="18" charset="0"/>
              </a:rPr>
              <a:t>				</a:t>
            </a:r>
            <a:r>
              <a:rPr lang="en-US" sz="2800" dirty="0" smtClean="0">
                <a:solidFill>
                  <a:schemeClr val="bg1"/>
                </a:solidFill>
                <a:latin typeface="Bookman Old Style" panose="02050604050505020204" pitchFamily="18" charset="0"/>
              </a:rPr>
              <a:t>Galatians 4: 1 – 5</a:t>
            </a:r>
          </a:p>
          <a:p>
            <a:endParaRPr lang="en-US" sz="2800" dirty="0">
              <a:solidFill>
                <a:schemeClr val="bg1"/>
              </a:solidFill>
              <a:latin typeface="Bookman Old Style" panose="02050604050505020204" pitchFamily="18" charset="0"/>
            </a:endParaRPr>
          </a:p>
          <a:p>
            <a:r>
              <a:rPr lang="en-US" sz="2800" i="1" dirty="0" smtClean="0">
                <a:solidFill>
                  <a:schemeClr val="bg1"/>
                </a:solidFill>
                <a:latin typeface="Bookman Old Style" panose="02050604050505020204" pitchFamily="18" charset="0"/>
              </a:rPr>
              <a:t>But when the </a:t>
            </a:r>
            <a:r>
              <a:rPr lang="en-US" sz="2800" i="1" dirty="0" smtClean="0">
                <a:solidFill>
                  <a:srgbClr val="FFFF00"/>
                </a:solidFill>
                <a:latin typeface="Bookman Old Style" panose="02050604050505020204" pitchFamily="18" charset="0"/>
              </a:rPr>
              <a:t>time of the promise </a:t>
            </a:r>
            <a:r>
              <a:rPr lang="en-US" sz="2800" i="1" dirty="0" smtClean="0">
                <a:solidFill>
                  <a:schemeClr val="bg1"/>
                </a:solidFill>
                <a:latin typeface="Bookman Old Style" panose="02050604050505020204" pitchFamily="18" charset="0"/>
              </a:rPr>
              <a:t>drew near … </a:t>
            </a:r>
            <a:r>
              <a:rPr lang="en-US" sz="2800" dirty="0" smtClean="0">
                <a:solidFill>
                  <a:schemeClr val="bg1"/>
                </a:solidFill>
                <a:latin typeface="Bookman Old Style" panose="02050604050505020204" pitchFamily="18" charset="0"/>
              </a:rPr>
              <a:t>	Acts 7: 17</a:t>
            </a:r>
          </a:p>
          <a:p>
            <a:endParaRPr lang="en-US" sz="2800" dirty="0">
              <a:solidFill>
                <a:schemeClr val="bg1"/>
              </a:solidFill>
              <a:latin typeface="Bookman Old Style" panose="02050604050505020204" pitchFamily="18" charset="0"/>
            </a:endParaRPr>
          </a:p>
          <a:p>
            <a:r>
              <a:rPr lang="en-US" sz="2800" i="1" dirty="0">
                <a:solidFill>
                  <a:schemeClr val="bg1"/>
                </a:solidFill>
                <a:latin typeface="Bookman Old Style" panose="02050604050505020204" pitchFamily="18" charset="0"/>
              </a:rPr>
              <a:t>Of this salvation the prophets have inquired and searched carefully, who prophesied of the grace that would come to you, </a:t>
            </a:r>
            <a:r>
              <a:rPr lang="en-US" sz="2800" i="1" dirty="0" smtClean="0">
                <a:solidFill>
                  <a:schemeClr val="bg1"/>
                </a:solidFill>
                <a:latin typeface="Bookman Old Style" panose="02050604050505020204" pitchFamily="18" charset="0"/>
              </a:rPr>
              <a:t>searching </a:t>
            </a:r>
            <a:r>
              <a:rPr lang="en-US" sz="2800" i="1" dirty="0">
                <a:solidFill>
                  <a:schemeClr val="bg1"/>
                </a:solidFill>
                <a:latin typeface="Bookman Old Style" panose="02050604050505020204" pitchFamily="18" charset="0"/>
              </a:rPr>
              <a:t>what, or </a:t>
            </a:r>
            <a:r>
              <a:rPr lang="en-US" sz="2800" i="1" dirty="0">
                <a:solidFill>
                  <a:srgbClr val="FFFF00"/>
                </a:solidFill>
                <a:latin typeface="Bookman Old Style" panose="02050604050505020204" pitchFamily="18" charset="0"/>
              </a:rPr>
              <a:t>what manner of time</a:t>
            </a:r>
            <a:r>
              <a:rPr lang="en-US" sz="2800" i="1" dirty="0">
                <a:solidFill>
                  <a:schemeClr val="bg1"/>
                </a:solidFill>
                <a:latin typeface="Bookman Old Style" panose="02050604050505020204" pitchFamily="18" charset="0"/>
              </a:rPr>
              <a:t>, the Spirit of Christ who was in them was indicating </a:t>
            </a:r>
            <a:r>
              <a:rPr lang="en-US" sz="2800" dirty="0" smtClean="0">
                <a:solidFill>
                  <a:schemeClr val="bg1"/>
                </a:solidFill>
                <a:latin typeface="Bookman Old Style" panose="02050604050505020204" pitchFamily="18" charset="0"/>
              </a:rPr>
              <a:t>… 					I Peter 1: 10, 11</a:t>
            </a:r>
            <a:endParaRPr lang="en-US" sz="28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78247200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sp>
        <p:nvSpPr>
          <p:cNvPr id="3" name="Rectangle 2"/>
          <p:cNvSpPr/>
          <p:nvPr/>
        </p:nvSpPr>
        <p:spPr>
          <a:xfrm>
            <a:off x="4890654" y="853105"/>
            <a:ext cx="7301345" cy="5078313"/>
          </a:xfrm>
          <a:prstGeom prst="rect">
            <a:avLst/>
          </a:prstGeom>
        </p:spPr>
        <p:txBody>
          <a:bodyPr wrap="square">
            <a:spAutoFit/>
          </a:bodyPr>
          <a:lstStyle/>
          <a:p>
            <a:pPr lvl="0" algn="ctr"/>
            <a:r>
              <a:rPr lang="en-US" sz="5400" b="1" u="sng" dirty="0">
                <a:solidFill>
                  <a:schemeClr val="bg1">
                    <a:lumMod val="85000"/>
                  </a:schemeClr>
                </a:solidFill>
                <a:latin typeface="Engravers MT" panose="02090707080505020304" pitchFamily="18" charset="0"/>
              </a:rPr>
              <a:t>JEREMIAH</a:t>
            </a:r>
          </a:p>
          <a:p>
            <a:pPr lvl="0" algn="ctr"/>
            <a:r>
              <a:rPr lang="en-US" sz="4400" b="1" dirty="0">
                <a:solidFill>
                  <a:schemeClr val="bg1">
                    <a:lumMod val="85000"/>
                  </a:schemeClr>
                </a:solidFill>
                <a:latin typeface="Engravers MT" panose="02090707080505020304" pitchFamily="18" charset="0"/>
              </a:rPr>
              <a:t>Prophet of </a:t>
            </a:r>
          </a:p>
          <a:p>
            <a:pPr lvl="0" algn="ctr"/>
            <a:r>
              <a:rPr lang="en-US" sz="4400" b="1" dirty="0">
                <a:solidFill>
                  <a:schemeClr val="bg1">
                    <a:lumMod val="85000"/>
                  </a:schemeClr>
                </a:solidFill>
                <a:latin typeface="Engravers MT" panose="02090707080505020304" pitchFamily="18" charset="0"/>
              </a:rPr>
              <a:t>Crisis and Hope</a:t>
            </a:r>
          </a:p>
          <a:p>
            <a:pPr lvl="0" algn="ctr"/>
            <a:endParaRPr lang="en-US" sz="4400" b="1" dirty="0">
              <a:solidFill>
                <a:schemeClr val="bg1">
                  <a:lumMod val="85000"/>
                </a:schemeClr>
              </a:solidFill>
              <a:latin typeface="Engravers MT" panose="02090707080505020304" pitchFamily="18" charset="0"/>
            </a:endParaRPr>
          </a:p>
          <a:p>
            <a:pPr lvl="0" algn="ctr"/>
            <a:r>
              <a:rPr lang="en-US" sz="3600" b="1" dirty="0">
                <a:solidFill>
                  <a:schemeClr val="bg1">
                    <a:lumMod val="85000"/>
                  </a:schemeClr>
                </a:solidFill>
                <a:latin typeface="Bodoni MT" panose="02070603080606020203" pitchFamily="18" charset="0"/>
              </a:rPr>
              <a:t>Part </a:t>
            </a:r>
            <a:r>
              <a:rPr lang="en-US" sz="3600" b="1" dirty="0" smtClean="0">
                <a:solidFill>
                  <a:schemeClr val="bg1">
                    <a:lumMod val="85000"/>
                  </a:schemeClr>
                </a:solidFill>
                <a:latin typeface="Bodoni MT" panose="02070603080606020203" pitchFamily="18" charset="0"/>
              </a:rPr>
              <a:t>Twelve</a:t>
            </a:r>
            <a:r>
              <a:rPr lang="en-US" sz="3600" b="1" dirty="0" smtClean="0">
                <a:solidFill>
                  <a:schemeClr val="bg1">
                    <a:lumMod val="85000"/>
                  </a:schemeClr>
                </a:solidFill>
                <a:latin typeface="Bodoni MT" panose="02070603080606020203" pitchFamily="18" charset="0"/>
              </a:rPr>
              <a:t>:</a:t>
            </a:r>
          </a:p>
          <a:p>
            <a:pPr lvl="0" algn="ctr"/>
            <a:r>
              <a:rPr lang="en-US" sz="4800" b="1" dirty="0" smtClean="0">
                <a:solidFill>
                  <a:schemeClr val="bg1">
                    <a:lumMod val="85000"/>
                  </a:schemeClr>
                </a:solidFill>
                <a:latin typeface="Bodoni MT" panose="02070603080606020203" pitchFamily="18" charset="0"/>
              </a:rPr>
              <a:t>Jeremiah 42</a:t>
            </a:r>
            <a:endParaRPr lang="en-US" sz="4800" b="1" dirty="0">
              <a:solidFill>
                <a:schemeClr val="bg1">
                  <a:lumMod val="85000"/>
                </a:schemeClr>
              </a:solidFill>
              <a:latin typeface="Bodoni MT" panose="02070603080606020203" pitchFamily="18" charset="0"/>
            </a:endParaRPr>
          </a:p>
          <a:p>
            <a:pPr lvl="0" algn="ctr"/>
            <a:r>
              <a:rPr lang="en-US" sz="5400" b="1" dirty="0" smtClean="0">
                <a:solidFill>
                  <a:schemeClr val="bg1">
                    <a:lumMod val="85000"/>
                  </a:schemeClr>
                </a:solidFill>
                <a:latin typeface="Bodoni MT" panose="02070603080606020203" pitchFamily="18" charset="0"/>
              </a:rPr>
              <a:t>DO NOT GO TO EGYPT</a:t>
            </a:r>
            <a:endParaRPr lang="en-US" sz="5400" b="1" dirty="0">
              <a:solidFill>
                <a:schemeClr val="bg1">
                  <a:lumMod val="85000"/>
                </a:schemeClr>
              </a:solidFill>
              <a:latin typeface="Bodoni MT" panose="02070603080606020203" pitchFamily="18" charset="0"/>
            </a:endParaRPr>
          </a:p>
        </p:txBody>
      </p:sp>
      <p:pic>
        <p:nvPicPr>
          <p:cNvPr id="11266" name="Picture 2" descr="https://upload.wikimedia.org/wikipedia/commons/7/78/SA_160-Jeremia_op_de_puinhopen_van_Jeruzal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34" y="57150"/>
            <a:ext cx="4795179" cy="63874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08834" y="6444639"/>
            <a:ext cx="6625341" cy="276999"/>
          </a:xfrm>
          <a:prstGeom prst="rect">
            <a:avLst/>
          </a:prstGeom>
        </p:spPr>
        <p:txBody>
          <a:bodyPr wrap="square">
            <a:spAutoFit/>
          </a:bodyPr>
          <a:lstStyle/>
          <a:p>
            <a:r>
              <a:rPr lang="en-US" sz="1200" b="0" i="0" dirty="0">
                <a:solidFill>
                  <a:schemeClr val="bg1"/>
                </a:solidFill>
                <a:effectLst/>
                <a:latin typeface="Arial" panose="020B0604020202020204" pitchFamily="34" charset="0"/>
              </a:rPr>
              <a:t>Jeremiah on the Ruins of Jerusalem, Emil Jean Horace </a:t>
            </a:r>
            <a:r>
              <a:rPr lang="en-US" sz="1200" b="0" i="0" dirty="0" err="1">
                <a:solidFill>
                  <a:schemeClr val="bg1"/>
                </a:solidFill>
                <a:effectLst/>
                <a:latin typeface="Arial" panose="020B0604020202020204" pitchFamily="34" charset="0"/>
              </a:rPr>
              <a:t>Vernet</a:t>
            </a:r>
            <a:r>
              <a:rPr lang="en-US" sz="1200" b="0" i="0" dirty="0">
                <a:solidFill>
                  <a:schemeClr val="bg1"/>
                </a:solidFill>
                <a:effectLst/>
                <a:latin typeface="Arial" panose="020B0604020202020204" pitchFamily="34" charset="0"/>
              </a:rPr>
              <a:t> (1844)</a:t>
            </a:r>
          </a:p>
        </p:txBody>
      </p:sp>
    </p:spTree>
    <p:extLst>
      <p:ext uri="{BB962C8B-B14F-4D97-AF65-F5344CB8AC3E}">
        <p14:creationId xmlns:p14="http://schemas.microsoft.com/office/powerpoint/2010/main" val="64291571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15350</TotalTime>
  <Words>67</Words>
  <Application>Microsoft Office PowerPoint</Application>
  <PresentationFormat>Widescreen</PresentationFormat>
  <Paragraphs>40</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Bookman Old Style</vt:lpstr>
      <vt:lpstr>Engravers MT</vt:lpstr>
      <vt:lpstr>Calibri</vt:lpstr>
      <vt:lpstr>Times New Roman</vt:lpstr>
      <vt:lpstr>Bodoni MT</vt:lpstr>
      <vt:lpstr>Arial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Schetelich</dc:creator>
  <cp:lastModifiedBy>Thomas Schetelich</cp:lastModifiedBy>
  <cp:revision>406</cp:revision>
  <dcterms:created xsi:type="dcterms:W3CDTF">2017-08-28T00:30:20Z</dcterms:created>
  <dcterms:modified xsi:type="dcterms:W3CDTF">2019-03-31T10:21:27Z</dcterms:modified>
</cp:coreProperties>
</file>