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8.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9.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0.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9" r:id="rId3"/>
    <p:sldMasterId id="2147483697" r:id="rId4"/>
    <p:sldMasterId id="2147483715" r:id="rId5"/>
    <p:sldMasterId id="2147483733" r:id="rId6"/>
    <p:sldMasterId id="2147483751" r:id="rId7"/>
    <p:sldMasterId id="2147483769" r:id="rId8"/>
    <p:sldMasterId id="2147483787" r:id="rId9"/>
    <p:sldMasterId id="2147483805" r:id="rId10"/>
    <p:sldMasterId id="2147483823" r:id="rId11"/>
  </p:sldMasterIdLst>
  <p:notesMasterIdLst>
    <p:notesMasterId r:id="rId42"/>
  </p:notesMasterIdLst>
  <p:sldIdLst>
    <p:sldId id="294" r:id="rId12"/>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95" r:id="rId29"/>
    <p:sldId id="274" r:id="rId30"/>
    <p:sldId id="277" r:id="rId31"/>
    <p:sldId id="278" r:id="rId32"/>
    <p:sldId id="279" r:id="rId33"/>
    <p:sldId id="284" r:id="rId34"/>
    <p:sldId id="285" r:id="rId35"/>
    <p:sldId id="286" r:id="rId36"/>
    <p:sldId id="287" r:id="rId37"/>
    <p:sldId id="289" r:id="rId38"/>
    <p:sldId id="290" r:id="rId39"/>
    <p:sldId id="291" r:id="rId40"/>
    <p:sldId id="293" r:id="rId41"/>
  </p:sldIdLst>
  <p:sldSz cx="13004800" cy="9753600"/>
  <p:notesSz cx="6858000" cy="9144000"/>
  <p:defaultTextStyle>
    <a:lvl1pPr algn="ctr" defTabSz="580018">
      <a:defRPr sz="3800">
        <a:solidFill>
          <a:srgbClr val="FFFFFF"/>
        </a:solidFill>
        <a:latin typeface="+mn-lt"/>
        <a:ea typeface="+mn-ea"/>
        <a:cs typeface="+mn-cs"/>
        <a:sym typeface="Helvetica Light"/>
      </a:defRPr>
    </a:lvl1pPr>
    <a:lvl2pPr indent="226955" algn="ctr" defTabSz="580018">
      <a:defRPr sz="3800">
        <a:solidFill>
          <a:srgbClr val="FFFFFF"/>
        </a:solidFill>
        <a:latin typeface="+mn-lt"/>
        <a:ea typeface="+mn-ea"/>
        <a:cs typeface="+mn-cs"/>
        <a:sym typeface="Helvetica Light"/>
      </a:defRPr>
    </a:lvl2pPr>
    <a:lvl3pPr indent="453910" algn="ctr" defTabSz="580018">
      <a:defRPr sz="3800">
        <a:solidFill>
          <a:srgbClr val="FFFFFF"/>
        </a:solidFill>
        <a:latin typeface="+mn-lt"/>
        <a:ea typeface="+mn-ea"/>
        <a:cs typeface="+mn-cs"/>
        <a:sym typeface="Helvetica Light"/>
      </a:defRPr>
    </a:lvl3pPr>
    <a:lvl4pPr indent="680890" algn="ctr" defTabSz="580018">
      <a:defRPr sz="3800">
        <a:solidFill>
          <a:srgbClr val="FFFFFF"/>
        </a:solidFill>
        <a:latin typeface="+mn-lt"/>
        <a:ea typeface="+mn-ea"/>
        <a:cs typeface="+mn-cs"/>
        <a:sym typeface="Helvetica Light"/>
      </a:defRPr>
    </a:lvl4pPr>
    <a:lvl5pPr indent="907843" algn="ctr" defTabSz="580018">
      <a:defRPr sz="3800">
        <a:solidFill>
          <a:srgbClr val="FFFFFF"/>
        </a:solidFill>
        <a:latin typeface="+mn-lt"/>
        <a:ea typeface="+mn-ea"/>
        <a:cs typeface="+mn-cs"/>
        <a:sym typeface="Helvetica Light"/>
      </a:defRPr>
    </a:lvl5pPr>
    <a:lvl6pPr indent="1134811" algn="ctr" defTabSz="580018">
      <a:defRPr sz="3800">
        <a:solidFill>
          <a:srgbClr val="FFFFFF"/>
        </a:solidFill>
        <a:latin typeface="+mn-lt"/>
        <a:ea typeface="+mn-ea"/>
        <a:cs typeface="+mn-cs"/>
        <a:sym typeface="Helvetica Light"/>
      </a:defRPr>
    </a:lvl6pPr>
    <a:lvl7pPr indent="1361771" algn="ctr" defTabSz="580018">
      <a:defRPr sz="3800">
        <a:solidFill>
          <a:srgbClr val="FFFFFF"/>
        </a:solidFill>
        <a:latin typeface="+mn-lt"/>
        <a:ea typeface="+mn-ea"/>
        <a:cs typeface="+mn-cs"/>
        <a:sym typeface="Helvetica Light"/>
      </a:defRPr>
    </a:lvl7pPr>
    <a:lvl8pPr indent="1588751" algn="ctr" defTabSz="580018">
      <a:defRPr sz="3800">
        <a:solidFill>
          <a:srgbClr val="FFFFFF"/>
        </a:solidFill>
        <a:latin typeface="+mn-lt"/>
        <a:ea typeface="+mn-ea"/>
        <a:cs typeface="+mn-cs"/>
        <a:sym typeface="Helvetica Light"/>
      </a:defRPr>
    </a:lvl8pPr>
    <a:lvl9pPr indent="1815700" algn="ctr" defTabSz="580018">
      <a:defRPr sz="3800">
        <a:solidFill>
          <a:srgbClr val="FFFFFF"/>
        </a:solidFill>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89B1A"/>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A433"/>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rgbClr val="E8A433"/>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02" y="-72"/>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485727533"/>
      </p:ext>
    </p:extLst>
  </p:cSld>
  <p:clrMap bg1="lt1" tx1="dk1" bg2="lt2" tx2="dk2" accent1="accent1" accent2="accent2" accent3="accent3" accent4="accent4" accent5="accent5" accent6="accent6" hlink="hlink" folHlink="folHlink"/>
  <p:notesStyle>
    <a:lvl1pPr defTabSz="453910">
      <a:lnSpc>
        <a:spcPct val="117999"/>
      </a:lnSpc>
      <a:defRPr sz="2200">
        <a:latin typeface="Helvetica Neue"/>
        <a:ea typeface="Helvetica Neue"/>
        <a:cs typeface="Helvetica Neue"/>
        <a:sym typeface="Helvetica Neue"/>
      </a:defRPr>
    </a:lvl1pPr>
    <a:lvl2pPr indent="226955" defTabSz="453910">
      <a:lnSpc>
        <a:spcPct val="117999"/>
      </a:lnSpc>
      <a:defRPr sz="2200">
        <a:latin typeface="Helvetica Neue"/>
        <a:ea typeface="Helvetica Neue"/>
        <a:cs typeface="Helvetica Neue"/>
        <a:sym typeface="Helvetica Neue"/>
      </a:defRPr>
    </a:lvl2pPr>
    <a:lvl3pPr indent="453910" defTabSz="453910">
      <a:lnSpc>
        <a:spcPct val="117999"/>
      </a:lnSpc>
      <a:defRPr sz="2200">
        <a:latin typeface="Helvetica Neue"/>
        <a:ea typeface="Helvetica Neue"/>
        <a:cs typeface="Helvetica Neue"/>
        <a:sym typeface="Helvetica Neue"/>
      </a:defRPr>
    </a:lvl3pPr>
    <a:lvl4pPr indent="680890" defTabSz="453910">
      <a:lnSpc>
        <a:spcPct val="117999"/>
      </a:lnSpc>
      <a:defRPr sz="2200">
        <a:latin typeface="Helvetica Neue"/>
        <a:ea typeface="Helvetica Neue"/>
        <a:cs typeface="Helvetica Neue"/>
        <a:sym typeface="Helvetica Neue"/>
      </a:defRPr>
    </a:lvl4pPr>
    <a:lvl5pPr indent="907843" defTabSz="453910">
      <a:lnSpc>
        <a:spcPct val="117999"/>
      </a:lnSpc>
      <a:defRPr sz="2200">
        <a:latin typeface="Helvetica Neue"/>
        <a:ea typeface="Helvetica Neue"/>
        <a:cs typeface="Helvetica Neue"/>
        <a:sym typeface="Helvetica Neue"/>
      </a:defRPr>
    </a:lvl5pPr>
    <a:lvl6pPr indent="1134811" defTabSz="453910">
      <a:lnSpc>
        <a:spcPct val="117999"/>
      </a:lnSpc>
      <a:defRPr sz="2200">
        <a:latin typeface="Helvetica Neue"/>
        <a:ea typeface="Helvetica Neue"/>
        <a:cs typeface="Helvetica Neue"/>
        <a:sym typeface="Helvetica Neue"/>
      </a:defRPr>
    </a:lvl6pPr>
    <a:lvl7pPr indent="1361771" defTabSz="453910">
      <a:lnSpc>
        <a:spcPct val="117999"/>
      </a:lnSpc>
      <a:defRPr sz="2200">
        <a:latin typeface="Helvetica Neue"/>
        <a:ea typeface="Helvetica Neue"/>
        <a:cs typeface="Helvetica Neue"/>
        <a:sym typeface="Helvetica Neue"/>
      </a:defRPr>
    </a:lvl7pPr>
    <a:lvl8pPr indent="1588751" defTabSz="453910">
      <a:lnSpc>
        <a:spcPct val="117999"/>
      </a:lnSpc>
      <a:defRPr sz="2200">
        <a:latin typeface="Helvetica Neue"/>
        <a:ea typeface="Helvetica Neue"/>
        <a:cs typeface="Helvetica Neue"/>
        <a:sym typeface="Helvetica Neue"/>
      </a:defRPr>
    </a:lvl8pPr>
    <a:lvl9pPr indent="1815700" defTabSz="45391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1"/>
            <a:ext cx="10464800" cy="33020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6955" algn="ctr">
              <a:spcBef>
                <a:spcPts val="0"/>
              </a:spcBef>
              <a:buSzTx/>
              <a:buNone/>
              <a:defRPr sz="3200"/>
            </a:lvl2pPr>
            <a:lvl3pPr marL="0" indent="453910" algn="ctr">
              <a:spcBef>
                <a:spcPts val="0"/>
              </a:spcBef>
              <a:buSzTx/>
              <a:buNone/>
              <a:defRPr sz="3200"/>
            </a:lvl3pPr>
            <a:lvl4pPr marL="0" indent="680890" algn="ctr">
              <a:spcBef>
                <a:spcPts val="0"/>
              </a:spcBef>
              <a:buSzTx/>
              <a:buNone/>
              <a:defRPr sz="3200"/>
            </a:lvl4pPr>
            <a:lvl5pPr marL="0" indent="907843" algn="ctr">
              <a:spcBef>
                <a:spcPts val="0"/>
              </a:spcBef>
              <a:buSzTx/>
              <a:buNone/>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5011" y="3641344"/>
            <a:ext cx="5032858" cy="470773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93433" y="3641344"/>
            <a:ext cx="5032858" cy="470773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493221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81760" y="3781026"/>
            <a:ext cx="5032858" cy="819573"/>
          </a:xfrm>
        </p:spPr>
        <p:txBody>
          <a:bodyPr anchor="b">
            <a:noAutofit/>
          </a:bodyPr>
          <a:lstStyle>
            <a:lvl1pPr marL="0" indent="0">
              <a:buNone/>
              <a:defRPr sz="3300" b="0">
                <a:solidFill>
                  <a:schemeClr val="accent1"/>
                </a:solidFill>
              </a:defRPr>
            </a:lvl1pPr>
            <a:lvl2pPr marL="543492" indent="0">
              <a:buNone/>
              <a:defRPr sz="2400" b="1"/>
            </a:lvl2pPr>
            <a:lvl3pPr marL="1086993" indent="0">
              <a:buNone/>
              <a:defRPr sz="2200" b="1"/>
            </a:lvl3pPr>
            <a:lvl4pPr marL="1630482" indent="0">
              <a:buNone/>
              <a:defRPr sz="1900" b="1"/>
            </a:lvl4pPr>
            <a:lvl5pPr marL="2173980" indent="0">
              <a:buNone/>
              <a:defRPr sz="1900" b="1"/>
            </a:lvl5pPr>
            <a:lvl6pPr marL="2717481" indent="0">
              <a:buNone/>
              <a:defRPr sz="1900" b="1"/>
            </a:lvl6pPr>
            <a:lvl7pPr marL="3260964" indent="0">
              <a:buNone/>
              <a:defRPr sz="1900" b="1"/>
            </a:lvl7pPr>
            <a:lvl8pPr marL="3804467" indent="0">
              <a:buNone/>
              <a:defRPr sz="1900" b="1"/>
            </a:lvl8pPr>
            <a:lvl9pPr marL="4347962"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1381760" y="4612698"/>
            <a:ext cx="5032858" cy="374414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92716" y="3781026"/>
            <a:ext cx="5032858" cy="819573"/>
          </a:xfrm>
        </p:spPr>
        <p:txBody>
          <a:bodyPr anchor="b">
            <a:noAutofit/>
          </a:bodyPr>
          <a:lstStyle>
            <a:lvl1pPr marL="0" indent="0">
              <a:buNone/>
              <a:defRPr sz="3300" b="0">
                <a:solidFill>
                  <a:schemeClr val="accent1"/>
                </a:solidFill>
              </a:defRPr>
            </a:lvl1pPr>
            <a:lvl2pPr marL="543492" indent="0">
              <a:buNone/>
              <a:defRPr sz="2400" b="1"/>
            </a:lvl2pPr>
            <a:lvl3pPr marL="1086993" indent="0">
              <a:buNone/>
              <a:defRPr sz="2200" b="1"/>
            </a:lvl3pPr>
            <a:lvl4pPr marL="1630482" indent="0">
              <a:buNone/>
              <a:defRPr sz="1900" b="1"/>
            </a:lvl4pPr>
            <a:lvl5pPr marL="2173980" indent="0">
              <a:buNone/>
              <a:defRPr sz="1900" b="1"/>
            </a:lvl5pPr>
            <a:lvl6pPr marL="2717481" indent="0">
              <a:buNone/>
              <a:defRPr sz="1900" b="1"/>
            </a:lvl6pPr>
            <a:lvl7pPr marL="3260964" indent="0">
              <a:buNone/>
              <a:defRPr sz="1900" b="1"/>
            </a:lvl7pPr>
            <a:lvl8pPr marL="3804467" indent="0">
              <a:buNone/>
              <a:defRPr sz="1900" b="1"/>
            </a:lvl8pPr>
            <a:lvl9pPr marL="4347962"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592716" y="4612698"/>
            <a:ext cx="5032858" cy="374414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8" name="Straight Connector 17"/>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09669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92773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50931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0073" y="1974804"/>
            <a:ext cx="3966352" cy="1950720"/>
          </a:xfrm>
        </p:spPr>
        <p:txBody>
          <a:bodyPr anchor="b">
            <a:normAutofit/>
          </a:bodyPr>
          <a:lstStyle>
            <a:lvl1pPr algn="ctr">
              <a:defRPr sz="2900" b="0"/>
            </a:lvl1pPr>
          </a:lstStyle>
          <a:p>
            <a:r>
              <a:rPr lang="en-US" smtClean="0"/>
              <a:t>Click to edit Master title style</a:t>
            </a:r>
            <a:endParaRPr lang="en-US" dirty="0"/>
          </a:p>
        </p:txBody>
      </p:sp>
      <p:sp>
        <p:nvSpPr>
          <p:cNvPr id="3" name="Content Placeholder 2"/>
          <p:cNvSpPr>
            <a:spLocks noGrp="1"/>
          </p:cNvSpPr>
          <p:nvPr>
            <p:ph idx="1"/>
          </p:nvPr>
        </p:nvSpPr>
        <p:spPr>
          <a:xfrm>
            <a:off x="5779920" y="1396867"/>
            <a:ext cx="5834097" cy="6959979"/>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0073" y="4310848"/>
            <a:ext cx="3966352" cy="3467952"/>
          </a:xfrm>
        </p:spPr>
        <p:txBody>
          <a:bodyPr anchor="t">
            <a:normAutofit/>
          </a:bodyPr>
          <a:lstStyle>
            <a:lvl1pPr marL="0" indent="0" algn="ctr">
              <a:buNone/>
              <a:defRPr sz="1900"/>
            </a:lvl1pPr>
            <a:lvl2pPr marL="543492" indent="0">
              <a:buNone/>
              <a:defRPr sz="1400"/>
            </a:lvl2pPr>
            <a:lvl3pPr marL="1086993" indent="0">
              <a:buNone/>
              <a:defRPr sz="1200"/>
            </a:lvl3pPr>
            <a:lvl4pPr marL="1630482" indent="0">
              <a:buNone/>
              <a:defRPr sz="1100"/>
            </a:lvl4pPr>
            <a:lvl5pPr marL="2173980" indent="0">
              <a:buNone/>
              <a:defRPr sz="1100"/>
            </a:lvl5pPr>
            <a:lvl6pPr marL="2717481" indent="0">
              <a:buNone/>
              <a:defRPr sz="1100"/>
            </a:lvl6pPr>
            <a:lvl7pPr marL="3260964" indent="0">
              <a:buNone/>
              <a:defRPr sz="1100"/>
            </a:lvl7pPr>
            <a:lvl8pPr marL="3804467" indent="0">
              <a:buNone/>
              <a:defRPr sz="1100"/>
            </a:lvl8pPr>
            <a:lvl9pPr marL="4347962"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1489247" y="4142269"/>
            <a:ext cx="37487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58641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1760" y="2679228"/>
            <a:ext cx="6657937" cy="1950720"/>
          </a:xfrm>
        </p:spPr>
        <p:txBody>
          <a:bodyPr anchor="b">
            <a:normAutofit/>
          </a:bodyPr>
          <a:lstStyle>
            <a:lvl1pPr algn="ctr">
              <a:defRPr sz="33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634488" y="1481102"/>
            <a:ext cx="3267570" cy="6791396"/>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00"/>
            </a:lvl1pPr>
            <a:lvl2pPr marL="543492" indent="0">
              <a:buNone/>
              <a:defRPr sz="1900"/>
            </a:lvl2pPr>
            <a:lvl3pPr marL="1086993" indent="0">
              <a:buNone/>
              <a:defRPr sz="1900"/>
            </a:lvl3pPr>
            <a:lvl4pPr marL="1630482" indent="0">
              <a:buNone/>
              <a:defRPr sz="1900"/>
            </a:lvl4pPr>
            <a:lvl5pPr marL="2173980" indent="0">
              <a:buNone/>
              <a:defRPr sz="1900"/>
            </a:lvl5pPr>
            <a:lvl6pPr marL="2717481" indent="0">
              <a:buNone/>
              <a:defRPr sz="1900"/>
            </a:lvl6pPr>
            <a:lvl7pPr marL="3260964" indent="0">
              <a:buNone/>
              <a:defRPr sz="1900"/>
            </a:lvl7pPr>
            <a:lvl8pPr marL="3804467" indent="0">
              <a:buNone/>
              <a:defRPr sz="1900"/>
            </a:lvl8pPr>
            <a:lvl9pPr marL="4347962" indent="0">
              <a:buNone/>
              <a:defRPr sz="1900"/>
            </a:lvl9pPr>
          </a:lstStyle>
          <a:p>
            <a:r>
              <a:rPr lang="en-US" smtClean="0"/>
              <a:t>Click icon to add picture</a:t>
            </a:r>
            <a:endParaRPr lang="en-US" dirty="0"/>
          </a:p>
        </p:txBody>
      </p:sp>
      <p:sp>
        <p:nvSpPr>
          <p:cNvPr id="4" name="Text Placeholder 3"/>
          <p:cNvSpPr>
            <a:spLocks noGrp="1"/>
          </p:cNvSpPr>
          <p:nvPr>
            <p:ph type="body" sz="half" idx="2"/>
          </p:nvPr>
        </p:nvSpPr>
        <p:spPr>
          <a:xfrm>
            <a:off x="1381760" y="4629948"/>
            <a:ext cx="6657937" cy="2600960"/>
          </a:xfrm>
        </p:spPr>
        <p:txBody>
          <a:bodyPr anchor="t">
            <a:normAutofit/>
          </a:bodyPr>
          <a:lstStyle>
            <a:lvl1pPr marL="0" indent="0" algn="ctr">
              <a:buNone/>
              <a:defRPr sz="2200"/>
            </a:lvl1pPr>
            <a:lvl2pPr marL="543492" indent="0">
              <a:buNone/>
              <a:defRPr sz="1400"/>
            </a:lvl2pPr>
            <a:lvl3pPr marL="1086993" indent="0">
              <a:buNone/>
              <a:defRPr sz="1200"/>
            </a:lvl3pPr>
            <a:lvl4pPr marL="1630482" indent="0">
              <a:buNone/>
              <a:defRPr sz="1100"/>
            </a:lvl4pPr>
            <a:lvl5pPr marL="2173980" indent="0">
              <a:buNone/>
              <a:defRPr sz="1100"/>
            </a:lvl5pPr>
            <a:lvl6pPr marL="2717481" indent="0">
              <a:buNone/>
              <a:defRPr sz="1100"/>
            </a:lvl6pPr>
            <a:lvl7pPr marL="3260964" indent="0">
              <a:buNone/>
              <a:defRPr sz="1100"/>
            </a:lvl7pPr>
            <a:lvl8pPr marL="3804467" indent="0">
              <a:buNone/>
              <a:defRPr sz="1100"/>
            </a:lvl8pPr>
            <a:lvl9pPr marL="4347962"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135162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1761" y="6848590"/>
            <a:ext cx="10250310" cy="806027"/>
          </a:xfrm>
        </p:spPr>
        <p:txBody>
          <a:bodyPr anchor="b">
            <a:normAutofit/>
          </a:bodyPr>
          <a:lstStyle>
            <a:lvl1pPr algn="ctr">
              <a:defRPr sz="29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10861" y="1481160"/>
            <a:ext cx="10779703" cy="4744347"/>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00"/>
            </a:lvl1pPr>
            <a:lvl2pPr marL="543492" indent="0">
              <a:buNone/>
              <a:defRPr sz="1900"/>
            </a:lvl2pPr>
            <a:lvl3pPr marL="1086993" indent="0">
              <a:buNone/>
              <a:defRPr sz="1900"/>
            </a:lvl3pPr>
            <a:lvl4pPr marL="1630482" indent="0">
              <a:buNone/>
              <a:defRPr sz="1900"/>
            </a:lvl4pPr>
            <a:lvl5pPr marL="2173980" indent="0">
              <a:buNone/>
              <a:defRPr sz="1900"/>
            </a:lvl5pPr>
            <a:lvl6pPr marL="2717481" indent="0">
              <a:buNone/>
              <a:defRPr sz="1900"/>
            </a:lvl6pPr>
            <a:lvl7pPr marL="3260964" indent="0">
              <a:buNone/>
              <a:defRPr sz="1900"/>
            </a:lvl7pPr>
            <a:lvl8pPr marL="3804467" indent="0">
              <a:buNone/>
              <a:defRPr sz="1900"/>
            </a:lvl8pPr>
            <a:lvl9pPr marL="4347962" indent="0">
              <a:buNone/>
              <a:defRPr sz="1900"/>
            </a:lvl9pPr>
          </a:lstStyle>
          <a:p>
            <a:r>
              <a:rPr lang="en-US" smtClean="0"/>
              <a:t>Click icon to add picture</a:t>
            </a:r>
            <a:endParaRPr lang="en-US" dirty="0"/>
          </a:p>
        </p:txBody>
      </p:sp>
      <p:sp>
        <p:nvSpPr>
          <p:cNvPr id="4" name="Text Placeholder 3"/>
          <p:cNvSpPr>
            <a:spLocks noGrp="1"/>
          </p:cNvSpPr>
          <p:nvPr>
            <p:ph type="body" sz="half" idx="2"/>
          </p:nvPr>
        </p:nvSpPr>
        <p:spPr>
          <a:xfrm>
            <a:off x="1381761" y="7654618"/>
            <a:ext cx="10250310" cy="702168"/>
          </a:xfrm>
        </p:spPr>
        <p:txBody>
          <a:bodyPr>
            <a:normAutofit/>
          </a:bodyPr>
          <a:lstStyle>
            <a:lvl1pPr marL="0" indent="0" algn="ctr">
              <a:buNone/>
              <a:defRPr sz="1700"/>
            </a:lvl1pPr>
            <a:lvl2pPr marL="543492" indent="0">
              <a:buNone/>
              <a:defRPr sz="1400"/>
            </a:lvl2pPr>
            <a:lvl3pPr marL="1086993" indent="0">
              <a:buNone/>
              <a:defRPr sz="1200"/>
            </a:lvl3pPr>
            <a:lvl4pPr marL="1630482" indent="0">
              <a:buNone/>
              <a:defRPr sz="1100"/>
            </a:lvl4pPr>
            <a:lvl5pPr marL="2173980" indent="0">
              <a:buNone/>
              <a:defRPr sz="1100"/>
            </a:lvl5pPr>
            <a:lvl6pPr marL="2717481" indent="0">
              <a:buNone/>
              <a:defRPr sz="1100"/>
            </a:lvl6pPr>
            <a:lvl7pPr marL="3260964" indent="0">
              <a:buNone/>
              <a:defRPr sz="1100"/>
            </a:lvl7pPr>
            <a:lvl8pPr marL="3804467" indent="0">
              <a:buNone/>
              <a:defRPr sz="1100"/>
            </a:lvl8pPr>
            <a:lvl9pPr marL="4347962"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6291534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90797" y="1396810"/>
            <a:ext cx="10232247" cy="4202479"/>
          </a:xfrm>
        </p:spPr>
        <p:txBody>
          <a:bodyPr anchor="ctr">
            <a:normAutofit/>
          </a:bodyPr>
          <a:lstStyle>
            <a:lvl1pPr algn="ctr">
              <a:defRPr sz="3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90797" y="6177337"/>
            <a:ext cx="10232247" cy="2179509"/>
          </a:xfrm>
        </p:spPr>
        <p:txBody>
          <a:bodyPr anchor="ctr">
            <a:normAutofit/>
          </a:bodyPr>
          <a:lstStyle>
            <a:lvl1pPr marL="0" indent="0" algn="ctr">
              <a:buNone/>
              <a:defRPr sz="2400">
                <a:solidFill>
                  <a:schemeClr val="tx1"/>
                </a:solidFill>
              </a:defRPr>
            </a:lvl1pPr>
            <a:lvl2pPr marL="543492" indent="0">
              <a:buNone/>
              <a:defRPr sz="2200">
                <a:solidFill>
                  <a:schemeClr val="tx1">
                    <a:tint val="75000"/>
                  </a:schemeClr>
                </a:solidFill>
              </a:defRPr>
            </a:lvl2pPr>
            <a:lvl3pPr marL="1086993" indent="0">
              <a:buNone/>
              <a:defRPr sz="1900">
                <a:solidFill>
                  <a:schemeClr val="tx1">
                    <a:tint val="75000"/>
                  </a:schemeClr>
                </a:solidFill>
              </a:defRPr>
            </a:lvl3pPr>
            <a:lvl4pPr marL="1630482" indent="0">
              <a:buNone/>
              <a:defRPr sz="1700">
                <a:solidFill>
                  <a:schemeClr val="tx1">
                    <a:tint val="75000"/>
                  </a:schemeClr>
                </a:solidFill>
              </a:defRPr>
            </a:lvl4pPr>
            <a:lvl5pPr marL="2173980" indent="0">
              <a:buNone/>
              <a:defRPr sz="1700">
                <a:solidFill>
                  <a:schemeClr val="tx1">
                    <a:tint val="75000"/>
                  </a:schemeClr>
                </a:solidFill>
              </a:defRPr>
            </a:lvl5pPr>
            <a:lvl6pPr marL="2717481" indent="0">
              <a:buNone/>
              <a:defRPr sz="1700">
                <a:solidFill>
                  <a:schemeClr val="tx1">
                    <a:tint val="75000"/>
                  </a:schemeClr>
                </a:solidFill>
              </a:defRPr>
            </a:lvl6pPr>
            <a:lvl7pPr marL="3260964" indent="0">
              <a:buNone/>
              <a:defRPr sz="1700">
                <a:solidFill>
                  <a:schemeClr val="tx1">
                    <a:tint val="75000"/>
                  </a:schemeClr>
                </a:solidFill>
              </a:defRPr>
            </a:lvl7pPr>
            <a:lvl8pPr marL="3804467" indent="0">
              <a:buNone/>
              <a:defRPr sz="1700">
                <a:solidFill>
                  <a:schemeClr val="tx1">
                    <a:tint val="75000"/>
                  </a:schemeClr>
                </a:solidFill>
              </a:defRPr>
            </a:lvl8pPr>
            <a:lvl9pPr marL="4347962"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489247" y="588828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65119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42627" y="1396810"/>
            <a:ext cx="9916158" cy="3371617"/>
          </a:xfrm>
        </p:spPr>
        <p:txBody>
          <a:bodyPr anchor="ctr">
            <a:normAutofit/>
          </a:bodyPr>
          <a:lstStyle>
            <a:lvl1pPr algn="ctr">
              <a:defRPr sz="38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786466" y="4768427"/>
            <a:ext cx="9428482" cy="830862"/>
          </a:xfrm>
        </p:spPr>
        <p:txBody>
          <a:bodyPr anchor="ctr">
            <a:normAutofit/>
          </a:bodyPr>
          <a:lstStyle>
            <a:lvl1pPr marL="0" indent="0" algn="r">
              <a:buFontTx/>
              <a:buNone/>
              <a:defRPr sz="2400"/>
            </a:lvl1pPr>
            <a:lvl2pPr marL="543492" indent="0">
              <a:buFontTx/>
              <a:buNone/>
              <a:defRPr/>
            </a:lvl2pPr>
            <a:lvl3pPr marL="1086993" indent="0">
              <a:buFontTx/>
              <a:buNone/>
              <a:defRPr/>
            </a:lvl3pPr>
            <a:lvl4pPr marL="1630482" indent="0">
              <a:buFontTx/>
              <a:buNone/>
              <a:defRPr/>
            </a:lvl4pPr>
            <a:lvl5pPr marL="217398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381761" y="6177337"/>
            <a:ext cx="10250310" cy="2179509"/>
          </a:xfrm>
        </p:spPr>
        <p:txBody>
          <a:bodyPr anchor="ctr">
            <a:normAutofit/>
          </a:bodyPr>
          <a:lstStyle>
            <a:lvl1pPr marL="0" indent="0" algn="ctr">
              <a:buNone/>
              <a:defRPr sz="2400">
                <a:solidFill>
                  <a:schemeClr val="tx1"/>
                </a:solidFill>
              </a:defRPr>
            </a:lvl1pPr>
            <a:lvl2pPr marL="543492" indent="0">
              <a:buNone/>
              <a:defRPr sz="2200">
                <a:solidFill>
                  <a:schemeClr val="tx1">
                    <a:tint val="75000"/>
                  </a:schemeClr>
                </a:solidFill>
              </a:defRPr>
            </a:lvl2pPr>
            <a:lvl3pPr marL="1086993" indent="0">
              <a:buNone/>
              <a:defRPr sz="1900">
                <a:solidFill>
                  <a:schemeClr val="tx1">
                    <a:tint val="75000"/>
                  </a:schemeClr>
                </a:solidFill>
              </a:defRPr>
            </a:lvl3pPr>
            <a:lvl4pPr marL="1630482" indent="0">
              <a:buNone/>
              <a:defRPr sz="1700">
                <a:solidFill>
                  <a:schemeClr val="tx1">
                    <a:tint val="75000"/>
                  </a:schemeClr>
                </a:solidFill>
              </a:defRPr>
            </a:lvl4pPr>
            <a:lvl5pPr marL="2173980" indent="0">
              <a:buNone/>
              <a:defRPr sz="1700">
                <a:solidFill>
                  <a:schemeClr val="tx1">
                    <a:tint val="75000"/>
                  </a:schemeClr>
                </a:solidFill>
              </a:defRPr>
            </a:lvl5pPr>
            <a:lvl6pPr marL="2717481" indent="0">
              <a:buNone/>
              <a:defRPr sz="1700">
                <a:solidFill>
                  <a:schemeClr val="tx1">
                    <a:tint val="75000"/>
                  </a:schemeClr>
                </a:solidFill>
              </a:defRPr>
            </a:lvl6pPr>
            <a:lvl7pPr marL="3260964" indent="0">
              <a:buNone/>
              <a:defRPr sz="1700">
                <a:solidFill>
                  <a:schemeClr val="tx1">
                    <a:tint val="75000"/>
                  </a:schemeClr>
                </a:solidFill>
              </a:defRPr>
            </a:lvl7pPr>
            <a:lvl8pPr marL="3804467" indent="0">
              <a:buNone/>
              <a:defRPr sz="1700">
                <a:solidFill>
                  <a:schemeClr val="tx1">
                    <a:tint val="75000"/>
                  </a:schemeClr>
                </a:solidFill>
              </a:defRPr>
            </a:lvl8pPr>
            <a:lvl9pPr marL="4347962"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
        <p:nvSpPr>
          <p:cNvPr id="14" name="TextBox 13"/>
          <p:cNvSpPr txBox="1"/>
          <p:nvPr/>
        </p:nvSpPr>
        <p:spPr>
          <a:xfrm>
            <a:off x="919481" y="1251500"/>
            <a:ext cx="650240" cy="831681"/>
          </a:xfrm>
          <a:prstGeom prst="rect">
            <a:avLst/>
          </a:prstGeom>
        </p:spPr>
        <p:txBody>
          <a:bodyPr vert="horz" lIns="108695" tIns="54365" rIns="108695" bIns="54365" rtlCol="0" anchor="ctr">
            <a:noAutofit/>
          </a:bodyPr>
          <a:lstStyle/>
          <a:p>
            <a:pPr algn="l" defTabSz="1086993" rtl="0"/>
            <a:r>
              <a:rPr lang="en-US" sz="9600" kern="1200" dirty="0">
                <a:solidFill>
                  <a:prstClr val="black"/>
                </a:solidFill>
              </a:rPr>
              <a:t>“</a:t>
            </a:r>
          </a:p>
        </p:txBody>
      </p:sp>
      <p:sp>
        <p:nvSpPr>
          <p:cNvPr id="15" name="TextBox 14"/>
          <p:cNvSpPr txBox="1"/>
          <p:nvPr/>
        </p:nvSpPr>
        <p:spPr>
          <a:xfrm>
            <a:off x="11306951" y="4021861"/>
            <a:ext cx="650240" cy="831681"/>
          </a:xfrm>
          <a:prstGeom prst="rect">
            <a:avLst/>
          </a:prstGeom>
        </p:spPr>
        <p:txBody>
          <a:bodyPr vert="horz" lIns="108695" tIns="54365" rIns="108695" bIns="54365" rtlCol="0" anchor="ctr">
            <a:noAutofit/>
          </a:bodyPr>
          <a:lstStyle/>
          <a:p>
            <a:pPr algn="r" defTabSz="1086993" rtl="0"/>
            <a:r>
              <a:rPr lang="en-US" sz="9600" kern="1200" dirty="0">
                <a:solidFill>
                  <a:prstClr val="black"/>
                </a:solidFill>
              </a:rPr>
              <a:t>”</a:t>
            </a:r>
          </a:p>
        </p:txBody>
      </p:sp>
      <p:cxnSp>
        <p:nvCxnSpPr>
          <p:cNvPr id="19" name="Straight Connector 18"/>
          <p:cNvCxnSpPr/>
          <p:nvPr/>
        </p:nvCxnSpPr>
        <p:spPr>
          <a:xfrm>
            <a:off x="1489247" y="588828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76443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381764" y="4705537"/>
            <a:ext cx="10250313" cy="2088960"/>
          </a:xfrm>
        </p:spPr>
        <p:txBody>
          <a:bodyPr anchor="b">
            <a:normAutofit/>
          </a:bodyPr>
          <a:lstStyle>
            <a:lvl1pPr algn="l">
              <a:defRPr sz="3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81764" y="6794497"/>
            <a:ext cx="10250313" cy="1223680"/>
          </a:xfrm>
        </p:spPr>
        <p:txBody>
          <a:bodyPr anchor="t">
            <a:normAutofit/>
          </a:bodyPr>
          <a:lstStyle>
            <a:lvl1pPr marL="0" indent="0" algn="l">
              <a:buNone/>
              <a:defRPr sz="2400">
                <a:solidFill>
                  <a:schemeClr val="tx1"/>
                </a:solidFill>
              </a:defRPr>
            </a:lvl1pPr>
            <a:lvl2pPr marL="543492" indent="0">
              <a:buNone/>
              <a:defRPr sz="2200">
                <a:solidFill>
                  <a:schemeClr val="tx1">
                    <a:tint val="75000"/>
                  </a:schemeClr>
                </a:solidFill>
              </a:defRPr>
            </a:lvl2pPr>
            <a:lvl3pPr marL="1086993" indent="0">
              <a:buNone/>
              <a:defRPr sz="1900">
                <a:solidFill>
                  <a:schemeClr val="tx1">
                    <a:tint val="75000"/>
                  </a:schemeClr>
                </a:solidFill>
              </a:defRPr>
            </a:lvl3pPr>
            <a:lvl4pPr marL="1630482" indent="0">
              <a:buNone/>
              <a:defRPr sz="1700">
                <a:solidFill>
                  <a:schemeClr val="tx1">
                    <a:tint val="75000"/>
                  </a:schemeClr>
                </a:solidFill>
              </a:defRPr>
            </a:lvl4pPr>
            <a:lvl5pPr marL="2173980" indent="0">
              <a:buNone/>
              <a:defRPr sz="1700">
                <a:solidFill>
                  <a:schemeClr val="tx1">
                    <a:tint val="75000"/>
                  </a:schemeClr>
                </a:solidFill>
              </a:defRPr>
            </a:lvl5pPr>
            <a:lvl6pPr marL="2717481" indent="0">
              <a:buNone/>
              <a:defRPr sz="1700">
                <a:solidFill>
                  <a:schemeClr val="tx1">
                    <a:tint val="75000"/>
                  </a:schemeClr>
                </a:solidFill>
              </a:defRPr>
            </a:lvl6pPr>
            <a:lvl7pPr marL="3260964" indent="0">
              <a:buNone/>
              <a:defRPr sz="1700">
                <a:solidFill>
                  <a:schemeClr val="tx1">
                    <a:tint val="75000"/>
                  </a:schemeClr>
                </a:solidFill>
              </a:defRPr>
            </a:lvl7pPr>
            <a:lvl8pPr marL="3804467" indent="0">
              <a:buNone/>
              <a:defRPr sz="1700">
                <a:solidFill>
                  <a:schemeClr val="tx1">
                    <a:tint val="75000"/>
                  </a:schemeClr>
                </a:solidFill>
              </a:defRPr>
            </a:lvl8pPr>
            <a:lvl9pPr marL="4347962"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80070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42627" y="1396810"/>
            <a:ext cx="9916158" cy="3190994"/>
          </a:xfrm>
        </p:spPr>
        <p:txBody>
          <a:bodyPr anchor="ctr">
            <a:normAutofit/>
          </a:bodyPr>
          <a:lstStyle>
            <a:lvl1pPr algn="ctr">
              <a:defRPr sz="38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381764" y="5175910"/>
            <a:ext cx="10250313" cy="1261466"/>
          </a:xfrm>
        </p:spPr>
        <p:txBody>
          <a:bodyPr anchor="b">
            <a:normAutofit/>
          </a:bodyPr>
          <a:lstStyle>
            <a:lvl1pPr marL="0" indent="0" algn="l">
              <a:spcBef>
                <a:spcPts val="0"/>
              </a:spcBef>
              <a:buNone/>
              <a:defRPr sz="2900">
                <a:solidFill>
                  <a:schemeClr val="tx1"/>
                </a:solidFill>
              </a:defRPr>
            </a:lvl1pPr>
            <a:lvl2pPr marL="543492" indent="0">
              <a:buNone/>
              <a:defRPr sz="2200">
                <a:solidFill>
                  <a:schemeClr val="tx1">
                    <a:tint val="75000"/>
                  </a:schemeClr>
                </a:solidFill>
              </a:defRPr>
            </a:lvl2pPr>
            <a:lvl3pPr marL="1086993" indent="0">
              <a:buNone/>
              <a:defRPr sz="1900">
                <a:solidFill>
                  <a:schemeClr val="tx1">
                    <a:tint val="75000"/>
                  </a:schemeClr>
                </a:solidFill>
              </a:defRPr>
            </a:lvl3pPr>
            <a:lvl4pPr marL="1630482" indent="0">
              <a:buNone/>
              <a:defRPr sz="1700">
                <a:solidFill>
                  <a:schemeClr val="tx1">
                    <a:tint val="75000"/>
                  </a:schemeClr>
                </a:solidFill>
              </a:defRPr>
            </a:lvl4pPr>
            <a:lvl5pPr marL="2173980" indent="0">
              <a:buNone/>
              <a:defRPr sz="1700">
                <a:solidFill>
                  <a:schemeClr val="tx1">
                    <a:tint val="75000"/>
                  </a:schemeClr>
                </a:solidFill>
              </a:defRPr>
            </a:lvl5pPr>
            <a:lvl6pPr marL="2717481" indent="0">
              <a:buNone/>
              <a:defRPr sz="1700">
                <a:solidFill>
                  <a:schemeClr val="tx1">
                    <a:tint val="75000"/>
                  </a:schemeClr>
                </a:solidFill>
              </a:defRPr>
            </a:lvl6pPr>
            <a:lvl7pPr marL="3260964" indent="0">
              <a:buNone/>
              <a:defRPr sz="1700">
                <a:solidFill>
                  <a:schemeClr val="tx1">
                    <a:tint val="75000"/>
                  </a:schemeClr>
                </a:solidFill>
              </a:defRPr>
            </a:lvl7pPr>
            <a:lvl8pPr marL="3804467" indent="0">
              <a:buNone/>
              <a:defRPr sz="1700">
                <a:solidFill>
                  <a:schemeClr val="tx1">
                    <a:tint val="75000"/>
                  </a:schemeClr>
                </a:solidFill>
              </a:defRPr>
            </a:lvl8pPr>
            <a:lvl9pPr marL="4347962" indent="0">
              <a:buNone/>
              <a:defRPr sz="17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381764" y="6442193"/>
            <a:ext cx="10250313" cy="1914596"/>
          </a:xfrm>
        </p:spPr>
        <p:txBody>
          <a:bodyPr anchor="t">
            <a:normAutofit/>
          </a:bodyPr>
          <a:lstStyle>
            <a:lvl1pPr marL="0" indent="0" algn="l">
              <a:buNone/>
              <a:defRPr sz="2200">
                <a:solidFill>
                  <a:schemeClr val="tx1"/>
                </a:solidFill>
              </a:defRPr>
            </a:lvl1pPr>
            <a:lvl2pPr marL="543492" indent="0">
              <a:buNone/>
              <a:defRPr sz="2200">
                <a:solidFill>
                  <a:schemeClr val="tx1">
                    <a:tint val="75000"/>
                  </a:schemeClr>
                </a:solidFill>
              </a:defRPr>
            </a:lvl2pPr>
            <a:lvl3pPr marL="1086993" indent="0">
              <a:buNone/>
              <a:defRPr sz="1900">
                <a:solidFill>
                  <a:schemeClr val="tx1">
                    <a:tint val="75000"/>
                  </a:schemeClr>
                </a:solidFill>
              </a:defRPr>
            </a:lvl3pPr>
            <a:lvl4pPr marL="1630482" indent="0">
              <a:buNone/>
              <a:defRPr sz="1700">
                <a:solidFill>
                  <a:schemeClr val="tx1">
                    <a:tint val="75000"/>
                  </a:schemeClr>
                </a:solidFill>
              </a:defRPr>
            </a:lvl4pPr>
            <a:lvl5pPr marL="2173980" indent="0">
              <a:buNone/>
              <a:defRPr sz="1700">
                <a:solidFill>
                  <a:schemeClr val="tx1">
                    <a:tint val="75000"/>
                  </a:schemeClr>
                </a:solidFill>
              </a:defRPr>
            </a:lvl5pPr>
            <a:lvl6pPr marL="2717481" indent="0">
              <a:buNone/>
              <a:defRPr sz="1700">
                <a:solidFill>
                  <a:schemeClr val="tx1">
                    <a:tint val="75000"/>
                  </a:schemeClr>
                </a:solidFill>
              </a:defRPr>
            </a:lvl6pPr>
            <a:lvl7pPr marL="3260964" indent="0">
              <a:buNone/>
              <a:defRPr sz="1700">
                <a:solidFill>
                  <a:schemeClr val="tx1">
                    <a:tint val="75000"/>
                  </a:schemeClr>
                </a:solidFill>
              </a:defRPr>
            </a:lvl7pPr>
            <a:lvl8pPr marL="3804467" indent="0">
              <a:buNone/>
              <a:defRPr sz="1700">
                <a:solidFill>
                  <a:schemeClr val="tx1">
                    <a:tint val="75000"/>
                  </a:schemeClr>
                </a:solidFill>
              </a:defRPr>
            </a:lvl8pPr>
            <a:lvl9pPr marL="4347962"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
        <p:nvSpPr>
          <p:cNvPr id="12" name="TextBox 11"/>
          <p:cNvSpPr txBox="1"/>
          <p:nvPr/>
        </p:nvSpPr>
        <p:spPr>
          <a:xfrm>
            <a:off x="919481" y="1251500"/>
            <a:ext cx="650240" cy="831681"/>
          </a:xfrm>
          <a:prstGeom prst="rect">
            <a:avLst/>
          </a:prstGeom>
        </p:spPr>
        <p:txBody>
          <a:bodyPr vert="horz" lIns="108695" tIns="54365" rIns="108695" bIns="54365" rtlCol="0" anchor="ctr">
            <a:noAutofit/>
          </a:bodyPr>
          <a:lstStyle/>
          <a:p>
            <a:pPr algn="l" defTabSz="1086993" rtl="0"/>
            <a:r>
              <a:rPr lang="en-US" sz="9600" kern="1200" dirty="0">
                <a:solidFill>
                  <a:prstClr val="black"/>
                </a:solidFill>
              </a:rPr>
              <a:t>“</a:t>
            </a:r>
          </a:p>
        </p:txBody>
      </p:sp>
      <p:sp>
        <p:nvSpPr>
          <p:cNvPr id="13" name="TextBox 12"/>
          <p:cNvSpPr txBox="1"/>
          <p:nvPr/>
        </p:nvSpPr>
        <p:spPr>
          <a:xfrm>
            <a:off x="11306951" y="3696727"/>
            <a:ext cx="650240" cy="831681"/>
          </a:xfrm>
          <a:prstGeom prst="rect">
            <a:avLst/>
          </a:prstGeom>
        </p:spPr>
        <p:txBody>
          <a:bodyPr vert="horz" lIns="108695" tIns="54365" rIns="108695" bIns="54365" rtlCol="0" anchor="ctr">
            <a:noAutofit/>
          </a:bodyPr>
          <a:lstStyle/>
          <a:p>
            <a:pPr algn="r" defTabSz="1086993" rtl="0"/>
            <a:r>
              <a:rPr lang="en-US" sz="9600" kern="1200" dirty="0">
                <a:solidFill>
                  <a:prstClr val="black"/>
                </a:solidFill>
              </a:rPr>
              <a:t>”</a:t>
            </a:r>
          </a:p>
        </p:txBody>
      </p:sp>
      <p:cxnSp>
        <p:nvCxnSpPr>
          <p:cNvPr id="26" name="Straight Connector 25"/>
          <p:cNvCxnSpPr/>
          <p:nvPr/>
        </p:nvCxnSpPr>
        <p:spPr>
          <a:xfrm>
            <a:off x="1489247" y="4876800"/>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22802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381761" y="1396810"/>
            <a:ext cx="10250310" cy="3190994"/>
          </a:xfrm>
        </p:spPr>
        <p:txBody>
          <a:bodyPr vert="horz" lIns="108695" tIns="54365" rIns="108695" bIns="54365"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381764" y="5162905"/>
            <a:ext cx="10250313" cy="1196442"/>
          </a:xfrm>
        </p:spPr>
        <p:txBody>
          <a:bodyPr anchor="b">
            <a:normAutofit/>
          </a:bodyPr>
          <a:lstStyle>
            <a:lvl1pPr marL="0" indent="0" algn="l">
              <a:spcBef>
                <a:spcPts val="0"/>
              </a:spcBef>
              <a:buNone/>
              <a:defRPr sz="3300">
                <a:solidFill>
                  <a:schemeClr val="tx1"/>
                </a:solidFill>
              </a:defRPr>
            </a:lvl1pPr>
            <a:lvl2pPr marL="543492" indent="0">
              <a:buNone/>
              <a:defRPr sz="2200">
                <a:solidFill>
                  <a:schemeClr val="tx1">
                    <a:tint val="75000"/>
                  </a:schemeClr>
                </a:solidFill>
              </a:defRPr>
            </a:lvl2pPr>
            <a:lvl3pPr marL="1086993" indent="0">
              <a:buNone/>
              <a:defRPr sz="1900">
                <a:solidFill>
                  <a:schemeClr val="tx1">
                    <a:tint val="75000"/>
                  </a:schemeClr>
                </a:solidFill>
              </a:defRPr>
            </a:lvl3pPr>
            <a:lvl4pPr marL="1630482" indent="0">
              <a:buNone/>
              <a:defRPr sz="1700">
                <a:solidFill>
                  <a:schemeClr val="tx1">
                    <a:tint val="75000"/>
                  </a:schemeClr>
                </a:solidFill>
              </a:defRPr>
            </a:lvl4pPr>
            <a:lvl5pPr marL="2173980" indent="0">
              <a:buNone/>
              <a:defRPr sz="1700">
                <a:solidFill>
                  <a:schemeClr val="tx1">
                    <a:tint val="75000"/>
                  </a:schemeClr>
                </a:solidFill>
              </a:defRPr>
            </a:lvl5pPr>
            <a:lvl6pPr marL="2717481" indent="0">
              <a:buNone/>
              <a:defRPr sz="1700">
                <a:solidFill>
                  <a:schemeClr val="tx1">
                    <a:tint val="75000"/>
                  </a:schemeClr>
                </a:solidFill>
              </a:defRPr>
            </a:lvl6pPr>
            <a:lvl7pPr marL="3260964" indent="0">
              <a:buNone/>
              <a:defRPr sz="1700">
                <a:solidFill>
                  <a:schemeClr val="tx1">
                    <a:tint val="75000"/>
                  </a:schemeClr>
                </a:solidFill>
              </a:defRPr>
            </a:lvl7pPr>
            <a:lvl8pPr marL="3804467" indent="0">
              <a:buNone/>
              <a:defRPr sz="1700">
                <a:solidFill>
                  <a:schemeClr val="tx1">
                    <a:tint val="75000"/>
                  </a:schemeClr>
                </a:solidFill>
              </a:defRPr>
            </a:lvl8pPr>
            <a:lvl9pPr marL="4347962" indent="0">
              <a:buNone/>
              <a:defRPr sz="17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381763" y="6357903"/>
            <a:ext cx="10250315" cy="1998886"/>
          </a:xfrm>
        </p:spPr>
        <p:txBody>
          <a:bodyPr anchor="t">
            <a:normAutofit/>
          </a:bodyPr>
          <a:lstStyle>
            <a:lvl1pPr marL="0" indent="0" algn="l">
              <a:buNone/>
              <a:defRPr sz="2200">
                <a:solidFill>
                  <a:schemeClr val="tx1"/>
                </a:solidFill>
              </a:defRPr>
            </a:lvl1pPr>
            <a:lvl2pPr marL="543492" indent="0">
              <a:buNone/>
              <a:defRPr sz="2200">
                <a:solidFill>
                  <a:schemeClr val="tx1">
                    <a:tint val="75000"/>
                  </a:schemeClr>
                </a:solidFill>
              </a:defRPr>
            </a:lvl2pPr>
            <a:lvl3pPr marL="1086993" indent="0">
              <a:buNone/>
              <a:defRPr sz="1900">
                <a:solidFill>
                  <a:schemeClr val="tx1">
                    <a:tint val="75000"/>
                  </a:schemeClr>
                </a:solidFill>
              </a:defRPr>
            </a:lvl3pPr>
            <a:lvl4pPr marL="1630482" indent="0">
              <a:buNone/>
              <a:defRPr sz="1700">
                <a:solidFill>
                  <a:schemeClr val="tx1">
                    <a:tint val="75000"/>
                  </a:schemeClr>
                </a:solidFill>
              </a:defRPr>
            </a:lvl4pPr>
            <a:lvl5pPr marL="2173980" indent="0">
              <a:buNone/>
              <a:defRPr sz="1700">
                <a:solidFill>
                  <a:schemeClr val="tx1">
                    <a:tint val="75000"/>
                  </a:schemeClr>
                </a:solidFill>
              </a:defRPr>
            </a:lvl5pPr>
            <a:lvl6pPr marL="2717481" indent="0">
              <a:buNone/>
              <a:defRPr sz="1700">
                <a:solidFill>
                  <a:schemeClr val="tx1">
                    <a:tint val="75000"/>
                  </a:schemeClr>
                </a:solidFill>
              </a:defRPr>
            </a:lvl6pPr>
            <a:lvl7pPr marL="3260964" indent="0">
              <a:buNone/>
              <a:defRPr sz="1700">
                <a:solidFill>
                  <a:schemeClr val="tx1">
                    <a:tint val="75000"/>
                  </a:schemeClr>
                </a:solidFill>
              </a:defRPr>
            </a:lvl7pPr>
            <a:lvl8pPr marL="3804467" indent="0">
              <a:buNone/>
              <a:defRPr sz="1700">
                <a:solidFill>
                  <a:schemeClr val="tx1">
                    <a:tint val="75000"/>
                  </a:schemeClr>
                </a:solidFill>
              </a:defRPr>
            </a:lvl8pPr>
            <a:lvl9pPr marL="4347962"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489247" y="4876800"/>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49141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88028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9357" y="1396867"/>
            <a:ext cx="2016955" cy="69599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1758" y="1396810"/>
            <a:ext cx="7928560" cy="6959977"/>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9454816" y="1408855"/>
            <a:ext cx="0" cy="69358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27810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 y="0"/>
            <a:ext cx="13001413" cy="9751060"/>
          </a:xfrm>
          <a:prstGeom prst="rect">
            <a:avLst/>
          </a:prstGeom>
        </p:spPr>
      </p:pic>
      <p:sp>
        <p:nvSpPr>
          <p:cNvPr id="2" name="Title 1"/>
          <p:cNvSpPr>
            <a:spLocks noGrp="1"/>
          </p:cNvSpPr>
          <p:nvPr>
            <p:ph type="ctrTitle"/>
          </p:nvPr>
        </p:nvSpPr>
        <p:spPr>
          <a:xfrm>
            <a:off x="2871921" y="2661203"/>
            <a:ext cx="7270047" cy="2155425"/>
          </a:xfrm>
        </p:spPr>
        <p:txBody>
          <a:bodyPr anchor="b">
            <a:noAutofit/>
          </a:bodyPr>
          <a:lstStyle>
            <a:lvl1pPr algn="ctr">
              <a:defRPr sz="65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871921" y="5201916"/>
            <a:ext cx="7270047" cy="1878474"/>
          </a:xfrm>
        </p:spPr>
        <p:txBody>
          <a:bodyPr anchor="t">
            <a:normAutofit/>
          </a:bodyPr>
          <a:lstStyle>
            <a:lvl1pPr marL="0" indent="0" algn="ctr">
              <a:buNone/>
              <a:defRPr sz="2500">
                <a:solidFill>
                  <a:schemeClr val="tx1"/>
                </a:solidFill>
              </a:defRPr>
            </a:lvl1pPr>
            <a:lvl2pPr marL="544406" indent="0" algn="ctr">
              <a:buNone/>
              <a:defRPr>
                <a:solidFill>
                  <a:schemeClr val="tx1">
                    <a:tint val="75000"/>
                  </a:schemeClr>
                </a:solidFill>
              </a:defRPr>
            </a:lvl2pPr>
            <a:lvl3pPr marL="1088817" indent="0" algn="ctr">
              <a:buNone/>
              <a:defRPr>
                <a:solidFill>
                  <a:schemeClr val="tx1">
                    <a:tint val="75000"/>
                  </a:schemeClr>
                </a:solidFill>
              </a:defRPr>
            </a:lvl3pPr>
            <a:lvl4pPr marL="1633220" indent="0" algn="ctr">
              <a:buNone/>
              <a:defRPr>
                <a:solidFill>
                  <a:schemeClr val="tx1">
                    <a:tint val="75000"/>
                  </a:schemeClr>
                </a:solidFill>
              </a:defRPr>
            </a:lvl4pPr>
            <a:lvl5pPr marL="2177630" indent="0" algn="ctr">
              <a:buNone/>
              <a:defRPr>
                <a:solidFill>
                  <a:schemeClr val="tx1">
                    <a:tint val="75000"/>
                  </a:schemeClr>
                </a:solidFill>
              </a:defRPr>
            </a:lvl5pPr>
            <a:lvl6pPr marL="2722038" indent="0" algn="ctr">
              <a:buNone/>
              <a:defRPr>
                <a:solidFill>
                  <a:schemeClr val="tx1">
                    <a:tint val="75000"/>
                  </a:schemeClr>
                </a:solidFill>
              </a:defRPr>
            </a:lvl6pPr>
            <a:lvl7pPr marL="3266439" indent="0" algn="ctr">
              <a:buNone/>
              <a:defRPr>
                <a:solidFill>
                  <a:schemeClr val="tx1">
                    <a:tint val="75000"/>
                  </a:schemeClr>
                </a:solidFill>
              </a:defRPr>
            </a:lvl7pPr>
            <a:lvl8pPr marL="3810853" indent="0" algn="ctr">
              <a:buNone/>
              <a:defRPr>
                <a:solidFill>
                  <a:schemeClr val="tx1">
                    <a:tint val="75000"/>
                  </a:schemeClr>
                </a:solidFill>
              </a:defRPr>
            </a:lvl8pPr>
            <a:lvl9pPr marL="4355262"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515448" y="7164676"/>
            <a:ext cx="957298" cy="397369"/>
          </a:xfrm>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a:xfrm>
            <a:off x="2871920" y="7164676"/>
            <a:ext cx="5562277" cy="397369"/>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9554056" y="7164676"/>
            <a:ext cx="587911" cy="397369"/>
          </a:xfrm>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2871892" y="5009253"/>
            <a:ext cx="727004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15645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489247" y="3443863"/>
            <a:ext cx="10034451"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6518760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49412" y="2492595"/>
            <a:ext cx="8702601" cy="2592020"/>
          </a:xfrm>
        </p:spPr>
        <p:txBody>
          <a:bodyPr anchor="b">
            <a:normAutofit/>
          </a:bodyPr>
          <a:lstStyle>
            <a:lvl1pPr algn="ctr">
              <a:defRPr sz="5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149411" y="5469941"/>
            <a:ext cx="8702603" cy="1357578"/>
          </a:xfrm>
        </p:spPr>
        <p:txBody>
          <a:bodyPr anchor="t">
            <a:normAutofit/>
          </a:bodyPr>
          <a:lstStyle>
            <a:lvl1pPr marL="0" indent="0" algn="ctr">
              <a:buNone/>
              <a:defRPr sz="2900">
                <a:solidFill>
                  <a:schemeClr val="tx1"/>
                </a:solidFill>
              </a:defRPr>
            </a:lvl1pPr>
            <a:lvl2pPr marL="544406" indent="0">
              <a:buNone/>
              <a:defRPr sz="2200">
                <a:solidFill>
                  <a:schemeClr val="tx1">
                    <a:tint val="75000"/>
                  </a:schemeClr>
                </a:solidFill>
              </a:defRPr>
            </a:lvl2pPr>
            <a:lvl3pPr marL="1088817" indent="0">
              <a:buNone/>
              <a:defRPr sz="1900">
                <a:solidFill>
                  <a:schemeClr val="tx1">
                    <a:tint val="75000"/>
                  </a:schemeClr>
                </a:solidFill>
              </a:defRPr>
            </a:lvl3pPr>
            <a:lvl4pPr marL="1633220" indent="0">
              <a:buNone/>
              <a:defRPr sz="1700">
                <a:solidFill>
                  <a:schemeClr val="tx1">
                    <a:tint val="75000"/>
                  </a:schemeClr>
                </a:solidFill>
              </a:defRPr>
            </a:lvl4pPr>
            <a:lvl5pPr marL="2177630" indent="0">
              <a:buNone/>
              <a:defRPr sz="1700">
                <a:solidFill>
                  <a:schemeClr val="tx1">
                    <a:tint val="75000"/>
                  </a:schemeClr>
                </a:solidFill>
              </a:defRPr>
            </a:lvl5pPr>
            <a:lvl6pPr marL="2722038" indent="0">
              <a:buNone/>
              <a:defRPr sz="1700">
                <a:solidFill>
                  <a:schemeClr val="tx1">
                    <a:tint val="75000"/>
                  </a:schemeClr>
                </a:solidFill>
              </a:defRPr>
            </a:lvl6pPr>
            <a:lvl7pPr marL="3266439" indent="0">
              <a:buNone/>
              <a:defRPr sz="1700">
                <a:solidFill>
                  <a:schemeClr val="tx1">
                    <a:tint val="75000"/>
                  </a:schemeClr>
                </a:solidFill>
              </a:defRPr>
            </a:lvl7pPr>
            <a:lvl8pPr marL="3810853" indent="0">
              <a:buNone/>
              <a:defRPr sz="1700">
                <a:solidFill>
                  <a:schemeClr val="tx1">
                    <a:tint val="75000"/>
                  </a:schemeClr>
                </a:solidFill>
              </a:defRPr>
            </a:lvl8pPr>
            <a:lvl9pPr marL="4355262"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2146910" y="5277276"/>
            <a:ext cx="870760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196457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5011" y="3641344"/>
            <a:ext cx="5032858" cy="470773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93433" y="3641344"/>
            <a:ext cx="5032858" cy="470773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170294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81760" y="3781026"/>
            <a:ext cx="5032858" cy="819573"/>
          </a:xfrm>
        </p:spPr>
        <p:txBody>
          <a:bodyPr anchor="b">
            <a:noAutofit/>
          </a:bodyPr>
          <a:lstStyle>
            <a:lvl1pPr marL="0" indent="0">
              <a:buNone/>
              <a:defRPr sz="3300" b="0">
                <a:solidFill>
                  <a:schemeClr val="accent1"/>
                </a:solidFill>
              </a:defRPr>
            </a:lvl1pPr>
            <a:lvl2pPr marL="544406" indent="0">
              <a:buNone/>
              <a:defRPr sz="2400" b="1"/>
            </a:lvl2pPr>
            <a:lvl3pPr marL="1088817" indent="0">
              <a:buNone/>
              <a:defRPr sz="2200" b="1"/>
            </a:lvl3pPr>
            <a:lvl4pPr marL="1633220" indent="0">
              <a:buNone/>
              <a:defRPr sz="1900" b="1"/>
            </a:lvl4pPr>
            <a:lvl5pPr marL="2177630" indent="0">
              <a:buNone/>
              <a:defRPr sz="1900" b="1"/>
            </a:lvl5pPr>
            <a:lvl6pPr marL="2722038" indent="0">
              <a:buNone/>
              <a:defRPr sz="1900" b="1"/>
            </a:lvl6pPr>
            <a:lvl7pPr marL="3266439" indent="0">
              <a:buNone/>
              <a:defRPr sz="1900" b="1"/>
            </a:lvl7pPr>
            <a:lvl8pPr marL="3810853" indent="0">
              <a:buNone/>
              <a:defRPr sz="1900" b="1"/>
            </a:lvl8pPr>
            <a:lvl9pPr marL="4355262"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1381760" y="4612679"/>
            <a:ext cx="5032858" cy="374414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92716" y="3781026"/>
            <a:ext cx="5032858" cy="819573"/>
          </a:xfrm>
        </p:spPr>
        <p:txBody>
          <a:bodyPr anchor="b">
            <a:noAutofit/>
          </a:bodyPr>
          <a:lstStyle>
            <a:lvl1pPr marL="0" indent="0">
              <a:buNone/>
              <a:defRPr sz="3300" b="0">
                <a:solidFill>
                  <a:schemeClr val="accent1"/>
                </a:solidFill>
              </a:defRPr>
            </a:lvl1pPr>
            <a:lvl2pPr marL="544406" indent="0">
              <a:buNone/>
              <a:defRPr sz="2400" b="1"/>
            </a:lvl2pPr>
            <a:lvl3pPr marL="1088817" indent="0">
              <a:buNone/>
              <a:defRPr sz="2200" b="1"/>
            </a:lvl3pPr>
            <a:lvl4pPr marL="1633220" indent="0">
              <a:buNone/>
              <a:defRPr sz="1900" b="1"/>
            </a:lvl4pPr>
            <a:lvl5pPr marL="2177630" indent="0">
              <a:buNone/>
              <a:defRPr sz="1900" b="1"/>
            </a:lvl5pPr>
            <a:lvl6pPr marL="2722038" indent="0">
              <a:buNone/>
              <a:defRPr sz="1900" b="1"/>
            </a:lvl6pPr>
            <a:lvl7pPr marL="3266439" indent="0">
              <a:buNone/>
              <a:defRPr sz="1900" b="1"/>
            </a:lvl7pPr>
            <a:lvl8pPr marL="3810853" indent="0">
              <a:buNone/>
              <a:defRPr sz="1900" b="1"/>
            </a:lvl8pPr>
            <a:lvl9pPr marL="4355262"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592716" y="4612679"/>
            <a:ext cx="5032858" cy="374414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8" name="Straight Connector 17"/>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86383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8782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 y="0"/>
            <a:ext cx="13001413" cy="9751060"/>
          </a:xfrm>
          <a:prstGeom prst="rect">
            <a:avLst/>
          </a:prstGeom>
        </p:spPr>
      </p:pic>
      <p:sp>
        <p:nvSpPr>
          <p:cNvPr id="2" name="Title 1"/>
          <p:cNvSpPr>
            <a:spLocks noGrp="1"/>
          </p:cNvSpPr>
          <p:nvPr>
            <p:ph type="ctrTitle"/>
          </p:nvPr>
        </p:nvSpPr>
        <p:spPr>
          <a:xfrm>
            <a:off x="2871956" y="2661250"/>
            <a:ext cx="7270047" cy="2155425"/>
          </a:xfrm>
        </p:spPr>
        <p:txBody>
          <a:bodyPr anchor="b">
            <a:noAutofit/>
          </a:bodyPr>
          <a:lstStyle>
            <a:lvl1pPr algn="ctr">
              <a:defRPr sz="65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871956" y="5201916"/>
            <a:ext cx="7270047" cy="1878474"/>
          </a:xfrm>
        </p:spPr>
        <p:txBody>
          <a:bodyPr anchor="t">
            <a:normAutofit/>
          </a:bodyPr>
          <a:lstStyle>
            <a:lvl1pPr marL="0" indent="0" algn="ctr">
              <a:buNone/>
              <a:defRPr sz="2500">
                <a:solidFill>
                  <a:schemeClr val="tx1"/>
                </a:solidFill>
              </a:defRPr>
            </a:lvl1pPr>
            <a:lvl2pPr marL="542260" indent="0" algn="ctr">
              <a:buNone/>
              <a:defRPr>
                <a:solidFill>
                  <a:schemeClr val="tx1">
                    <a:tint val="75000"/>
                  </a:schemeClr>
                </a:solidFill>
              </a:defRPr>
            </a:lvl2pPr>
            <a:lvl3pPr marL="1084519" indent="0" algn="ctr">
              <a:buNone/>
              <a:defRPr>
                <a:solidFill>
                  <a:schemeClr val="tx1">
                    <a:tint val="75000"/>
                  </a:schemeClr>
                </a:solidFill>
              </a:defRPr>
            </a:lvl3pPr>
            <a:lvl4pPr marL="1626772" indent="0" algn="ctr">
              <a:buNone/>
              <a:defRPr>
                <a:solidFill>
                  <a:schemeClr val="tx1">
                    <a:tint val="75000"/>
                  </a:schemeClr>
                </a:solidFill>
              </a:defRPr>
            </a:lvl4pPr>
            <a:lvl5pPr marL="2169036" indent="0" algn="ctr">
              <a:buNone/>
              <a:defRPr>
                <a:solidFill>
                  <a:schemeClr val="tx1">
                    <a:tint val="75000"/>
                  </a:schemeClr>
                </a:solidFill>
              </a:defRPr>
            </a:lvl5pPr>
            <a:lvl6pPr marL="2711305" indent="0" algn="ctr">
              <a:buNone/>
              <a:defRPr>
                <a:solidFill>
                  <a:schemeClr val="tx1">
                    <a:tint val="75000"/>
                  </a:schemeClr>
                </a:solidFill>
              </a:defRPr>
            </a:lvl6pPr>
            <a:lvl7pPr marL="3253549" indent="0" algn="ctr">
              <a:buNone/>
              <a:defRPr>
                <a:solidFill>
                  <a:schemeClr val="tx1">
                    <a:tint val="75000"/>
                  </a:schemeClr>
                </a:solidFill>
              </a:defRPr>
            </a:lvl7pPr>
            <a:lvl8pPr marL="3795818" indent="0" algn="ctr">
              <a:buNone/>
              <a:defRPr>
                <a:solidFill>
                  <a:schemeClr val="tx1">
                    <a:tint val="75000"/>
                  </a:schemeClr>
                </a:solidFill>
              </a:defRPr>
            </a:lvl8pPr>
            <a:lvl9pPr marL="4338074"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515448" y="7164676"/>
            <a:ext cx="957298" cy="397369"/>
          </a:xfrm>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a:xfrm>
            <a:off x="2871955" y="7164676"/>
            <a:ext cx="5562277" cy="397369"/>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9554091" y="7164676"/>
            <a:ext cx="587911" cy="397369"/>
          </a:xfrm>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2871892" y="5009253"/>
            <a:ext cx="727004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68092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8059222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0073" y="1974804"/>
            <a:ext cx="3966352" cy="1950720"/>
          </a:xfrm>
        </p:spPr>
        <p:txBody>
          <a:bodyPr anchor="b">
            <a:normAutofit/>
          </a:bodyPr>
          <a:lstStyle>
            <a:lvl1pPr algn="ctr">
              <a:defRPr sz="2900" b="0"/>
            </a:lvl1pPr>
          </a:lstStyle>
          <a:p>
            <a:r>
              <a:rPr lang="en-US" smtClean="0"/>
              <a:t>Click to edit Master title style</a:t>
            </a:r>
            <a:endParaRPr lang="en-US" dirty="0"/>
          </a:p>
        </p:txBody>
      </p:sp>
      <p:sp>
        <p:nvSpPr>
          <p:cNvPr id="3" name="Content Placeholder 2"/>
          <p:cNvSpPr>
            <a:spLocks noGrp="1"/>
          </p:cNvSpPr>
          <p:nvPr>
            <p:ph idx="1"/>
          </p:nvPr>
        </p:nvSpPr>
        <p:spPr>
          <a:xfrm>
            <a:off x="5779920" y="1396847"/>
            <a:ext cx="5834097" cy="6959979"/>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0073" y="4310848"/>
            <a:ext cx="3966352" cy="3467952"/>
          </a:xfrm>
        </p:spPr>
        <p:txBody>
          <a:bodyPr anchor="t">
            <a:normAutofit/>
          </a:bodyPr>
          <a:lstStyle>
            <a:lvl1pPr marL="0" indent="0" algn="ctr">
              <a:buNone/>
              <a:defRPr sz="1900"/>
            </a:lvl1pPr>
            <a:lvl2pPr marL="544406" indent="0">
              <a:buNone/>
              <a:defRPr sz="1400"/>
            </a:lvl2pPr>
            <a:lvl3pPr marL="1088817" indent="0">
              <a:buNone/>
              <a:defRPr sz="1200"/>
            </a:lvl3pPr>
            <a:lvl4pPr marL="1633220" indent="0">
              <a:buNone/>
              <a:defRPr sz="1100"/>
            </a:lvl4pPr>
            <a:lvl5pPr marL="2177630" indent="0">
              <a:buNone/>
              <a:defRPr sz="1100"/>
            </a:lvl5pPr>
            <a:lvl6pPr marL="2722038" indent="0">
              <a:buNone/>
              <a:defRPr sz="1100"/>
            </a:lvl6pPr>
            <a:lvl7pPr marL="3266439" indent="0">
              <a:buNone/>
              <a:defRPr sz="1100"/>
            </a:lvl7pPr>
            <a:lvl8pPr marL="3810853" indent="0">
              <a:buNone/>
              <a:defRPr sz="1100"/>
            </a:lvl8pPr>
            <a:lvl9pPr marL="4355262"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1489247" y="4142269"/>
            <a:ext cx="37487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685406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1760" y="2679228"/>
            <a:ext cx="6657937" cy="1950720"/>
          </a:xfrm>
        </p:spPr>
        <p:txBody>
          <a:bodyPr anchor="b">
            <a:normAutofit/>
          </a:bodyPr>
          <a:lstStyle>
            <a:lvl1pPr algn="ctr">
              <a:defRPr sz="33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634488" y="1481102"/>
            <a:ext cx="3267570" cy="6791396"/>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00"/>
            </a:lvl1pPr>
            <a:lvl2pPr marL="544406" indent="0">
              <a:buNone/>
              <a:defRPr sz="1900"/>
            </a:lvl2pPr>
            <a:lvl3pPr marL="1088817" indent="0">
              <a:buNone/>
              <a:defRPr sz="1900"/>
            </a:lvl3pPr>
            <a:lvl4pPr marL="1633220" indent="0">
              <a:buNone/>
              <a:defRPr sz="1900"/>
            </a:lvl4pPr>
            <a:lvl5pPr marL="2177630" indent="0">
              <a:buNone/>
              <a:defRPr sz="1900"/>
            </a:lvl5pPr>
            <a:lvl6pPr marL="2722038" indent="0">
              <a:buNone/>
              <a:defRPr sz="1900"/>
            </a:lvl6pPr>
            <a:lvl7pPr marL="3266439" indent="0">
              <a:buNone/>
              <a:defRPr sz="1900"/>
            </a:lvl7pPr>
            <a:lvl8pPr marL="3810853" indent="0">
              <a:buNone/>
              <a:defRPr sz="1900"/>
            </a:lvl8pPr>
            <a:lvl9pPr marL="4355262" indent="0">
              <a:buNone/>
              <a:defRPr sz="1900"/>
            </a:lvl9pPr>
          </a:lstStyle>
          <a:p>
            <a:r>
              <a:rPr lang="en-US" smtClean="0"/>
              <a:t>Click icon to add picture</a:t>
            </a:r>
            <a:endParaRPr lang="en-US" dirty="0"/>
          </a:p>
        </p:txBody>
      </p:sp>
      <p:sp>
        <p:nvSpPr>
          <p:cNvPr id="4" name="Text Placeholder 3"/>
          <p:cNvSpPr>
            <a:spLocks noGrp="1"/>
          </p:cNvSpPr>
          <p:nvPr>
            <p:ph type="body" sz="half" idx="2"/>
          </p:nvPr>
        </p:nvSpPr>
        <p:spPr>
          <a:xfrm>
            <a:off x="1381760" y="4629948"/>
            <a:ext cx="6657937" cy="2600960"/>
          </a:xfrm>
        </p:spPr>
        <p:txBody>
          <a:bodyPr anchor="t">
            <a:normAutofit/>
          </a:bodyPr>
          <a:lstStyle>
            <a:lvl1pPr marL="0" indent="0" algn="ctr">
              <a:buNone/>
              <a:defRPr sz="2200"/>
            </a:lvl1pPr>
            <a:lvl2pPr marL="544406" indent="0">
              <a:buNone/>
              <a:defRPr sz="1400"/>
            </a:lvl2pPr>
            <a:lvl3pPr marL="1088817" indent="0">
              <a:buNone/>
              <a:defRPr sz="1200"/>
            </a:lvl3pPr>
            <a:lvl4pPr marL="1633220" indent="0">
              <a:buNone/>
              <a:defRPr sz="1100"/>
            </a:lvl4pPr>
            <a:lvl5pPr marL="2177630" indent="0">
              <a:buNone/>
              <a:defRPr sz="1100"/>
            </a:lvl5pPr>
            <a:lvl6pPr marL="2722038" indent="0">
              <a:buNone/>
              <a:defRPr sz="1100"/>
            </a:lvl6pPr>
            <a:lvl7pPr marL="3266439" indent="0">
              <a:buNone/>
              <a:defRPr sz="1100"/>
            </a:lvl7pPr>
            <a:lvl8pPr marL="3810853" indent="0">
              <a:buNone/>
              <a:defRPr sz="1100"/>
            </a:lvl8pPr>
            <a:lvl9pPr marL="4355262"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247976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1761" y="6848590"/>
            <a:ext cx="10250310" cy="806027"/>
          </a:xfrm>
        </p:spPr>
        <p:txBody>
          <a:bodyPr anchor="b">
            <a:normAutofit/>
          </a:bodyPr>
          <a:lstStyle>
            <a:lvl1pPr algn="ctr">
              <a:defRPr sz="29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10861" y="1481140"/>
            <a:ext cx="10779703" cy="4744347"/>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00"/>
            </a:lvl1pPr>
            <a:lvl2pPr marL="544406" indent="0">
              <a:buNone/>
              <a:defRPr sz="1900"/>
            </a:lvl2pPr>
            <a:lvl3pPr marL="1088817" indent="0">
              <a:buNone/>
              <a:defRPr sz="1900"/>
            </a:lvl3pPr>
            <a:lvl4pPr marL="1633220" indent="0">
              <a:buNone/>
              <a:defRPr sz="1900"/>
            </a:lvl4pPr>
            <a:lvl5pPr marL="2177630" indent="0">
              <a:buNone/>
              <a:defRPr sz="1900"/>
            </a:lvl5pPr>
            <a:lvl6pPr marL="2722038" indent="0">
              <a:buNone/>
              <a:defRPr sz="1900"/>
            </a:lvl6pPr>
            <a:lvl7pPr marL="3266439" indent="0">
              <a:buNone/>
              <a:defRPr sz="1900"/>
            </a:lvl7pPr>
            <a:lvl8pPr marL="3810853" indent="0">
              <a:buNone/>
              <a:defRPr sz="1900"/>
            </a:lvl8pPr>
            <a:lvl9pPr marL="4355262" indent="0">
              <a:buNone/>
              <a:defRPr sz="1900"/>
            </a:lvl9pPr>
          </a:lstStyle>
          <a:p>
            <a:r>
              <a:rPr lang="en-US" smtClean="0"/>
              <a:t>Click icon to add picture</a:t>
            </a:r>
            <a:endParaRPr lang="en-US" dirty="0"/>
          </a:p>
        </p:txBody>
      </p:sp>
      <p:sp>
        <p:nvSpPr>
          <p:cNvPr id="4" name="Text Placeholder 3"/>
          <p:cNvSpPr>
            <a:spLocks noGrp="1"/>
          </p:cNvSpPr>
          <p:nvPr>
            <p:ph type="body" sz="half" idx="2"/>
          </p:nvPr>
        </p:nvSpPr>
        <p:spPr>
          <a:xfrm>
            <a:off x="1381761" y="7654618"/>
            <a:ext cx="10250310" cy="702168"/>
          </a:xfrm>
        </p:spPr>
        <p:txBody>
          <a:bodyPr>
            <a:normAutofit/>
          </a:bodyPr>
          <a:lstStyle>
            <a:lvl1pPr marL="0" indent="0" algn="ctr">
              <a:buNone/>
              <a:defRPr sz="1700"/>
            </a:lvl1pPr>
            <a:lvl2pPr marL="544406" indent="0">
              <a:buNone/>
              <a:defRPr sz="1400"/>
            </a:lvl2pPr>
            <a:lvl3pPr marL="1088817" indent="0">
              <a:buNone/>
              <a:defRPr sz="1200"/>
            </a:lvl3pPr>
            <a:lvl4pPr marL="1633220" indent="0">
              <a:buNone/>
              <a:defRPr sz="1100"/>
            </a:lvl4pPr>
            <a:lvl5pPr marL="2177630" indent="0">
              <a:buNone/>
              <a:defRPr sz="1100"/>
            </a:lvl5pPr>
            <a:lvl6pPr marL="2722038" indent="0">
              <a:buNone/>
              <a:defRPr sz="1100"/>
            </a:lvl6pPr>
            <a:lvl7pPr marL="3266439" indent="0">
              <a:buNone/>
              <a:defRPr sz="1100"/>
            </a:lvl7pPr>
            <a:lvl8pPr marL="3810853" indent="0">
              <a:buNone/>
              <a:defRPr sz="1100"/>
            </a:lvl8pPr>
            <a:lvl9pPr marL="4355262"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4453831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90797" y="1396810"/>
            <a:ext cx="10232247" cy="4202479"/>
          </a:xfrm>
        </p:spPr>
        <p:txBody>
          <a:bodyPr anchor="ctr">
            <a:normAutofit/>
          </a:bodyPr>
          <a:lstStyle>
            <a:lvl1pPr algn="ctr">
              <a:defRPr sz="3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90797" y="6177318"/>
            <a:ext cx="10232247" cy="2179509"/>
          </a:xfrm>
        </p:spPr>
        <p:txBody>
          <a:bodyPr anchor="ctr">
            <a:normAutofit/>
          </a:bodyPr>
          <a:lstStyle>
            <a:lvl1pPr marL="0" indent="0" algn="ctr">
              <a:buNone/>
              <a:defRPr sz="2400">
                <a:solidFill>
                  <a:schemeClr val="tx1"/>
                </a:solidFill>
              </a:defRPr>
            </a:lvl1pPr>
            <a:lvl2pPr marL="544406" indent="0">
              <a:buNone/>
              <a:defRPr sz="2200">
                <a:solidFill>
                  <a:schemeClr val="tx1">
                    <a:tint val="75000"/>
                  </a:schemeClr>
                </a:solidFill>
              </a:defRPr>
            </a:lvl2pPr>
            <a:lvl3pPr marL="1088817" indent="0">
              <a:buNone/>
              <a:defRPr sz="1900">
                <a:solidFill>
                  <a:schemeClr val="tx1">
                    <a:tint val="75000"/>
                  </a:schemeClr>
                </a:solidFill>
              </a:defRPr>
            </a:lvl3pPr>
            <a:lvl4pPr marL="1633220" indent="0">
              <a:buNone/>
              <a:defRPr sz="1700">
                <a:solidFill>
                  <a:schemeClr val="tx1">
                    <a:tint val="75000"/>
                  </a:schemeClr>
                </a:solidFill>
              </a:defRPr>
            </a:lvl4pPr>
            <a:lvl5pPr marL="2177630" indent="0">
              <a:buNone/>
              <a:defRPr sz="1700">
                <a:solidFill>
                  <a:schemeClr val="tx1">
                    <a:tint val="75000"/>
                  </a:schemeClr>
                </a:solidFill>
              </a:defRPr>
            </a:lvl5pPr>
            <a:lvl6pPr marL="2722038" indent="0">
              <a:buNone/>
              <a:defRPr sz="1700">
                <a:solidFill>
                  <a:schemeClr val="tx1">
                    <a:tint val="75000"/>
                  </a:schemeClr>
                </a:solidFill>
              </a:defRPr>
            </a:lvl6pPr>
            <a:lvl7pPr marL="3266439" indent="0">
              <a:buNone/>
              <a:defRPr sz="1700">
                <a:solidFill>
                  <a:schemeClr val="tx1">
                    <a:tint val="75000"/>
                  </a:schemeClr>
                </a:solidFill>
              </a:defRPr>
            </a:lvl7pPr>
            <a:lvl8pPr marL="3810853" indent="0">
              <a:buNone/>
              <a:defRPr sz="1700">
                <a:solidFill>
                  <a:schemeClr val="tx1">
                    <a:tint val="75000"/>
                  </a:schemeClr>
                </a:solidFill>
              </a:defRPr>
            </a:lvl8pPr>
            <a:lvl9pPr marL="4355262"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489247" y="588828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88832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42627" y="1396810"/>
            <a:ext cx="9916158" cy="3371617"/>
          </a:xfrm>
        </p:spPr>
        <p:txBody>
          <a:bodyPr anchor="ctr">
            <a:normAutofit/>
          </a:bodyPr>
          <a:lstStyle>
            <a:lvl1pPr algn="ctr">
              <a:defRPr sz="38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786466" y="4768427"/>
            <a:ext cx="9428482" cy="830862"/>
          </a:xfrm>
        </p:spPr>
        <p:txBody>
          <a:bodyPr anchor="ctr">
            <a:normAutofit/>
          </a:bodyPr>
          <a:lstStyle>
            <a:lvl1pPr marL="0" indent="0" algn="r">
              <a:buFontTx/>
              <a:buNone/>
              <a:defRPr sz="2400"/>
            </a:lvl1pPr>
            <a:lvl2pPr marL="544406" indent="0">
              <a:buFontTx/>
              <a:buNone/>
              <a:defRPr/>
            </a:lvl2pPr>
            <a:lvl3pPr marL="1088817" indent="0">
              <a:buFontTx/>
              <a:buNone/>
              <a:defRPr/>
            </a:lvl3pPr>
            <a:lvl4pPr marL="1633220" indent="0">
              <a:buFontTx/>
              <a:buNone/>
              <a:defRPr/>
            </a:lvl4pPr>
            <a:lvl5pPr marL="217763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381761" y="6177318"/>
            <a:ext cx="10250310" cy="2179509"/>
          </a:xfrm>
        </p:spPr>
        <p:txBody>
          <a:bodyPr anchor="ctr">
            <a:normAutofit/>
          </a:bodyPr>
          <a:lstStyle>
            <a:lvl1pPr marL="0" indent="0" algn="ctr">
              <a:buNone/>
              <a:defRPr sz="2400">
                <a:solidFill>
                  <a:schemeClr val="tx1"/>
                </a:solidFill>
              </a:defRPr>
            </a:lvl1pPr>
            <a:lvl2pPr marL="544406" indent="0">
              <a:buNone/>
              <a:defRPr sz="2200">
                <a:solidFill>
                  <a:schemeClr val="tx1">
                    <a:tint val="75000"/>
                  </a:schemeClr>
                </a:solidFill>
              </a:defRPr>
            </a:lvl2pPr>
            <a:lvl3pPr marL="1088817" indent="0">
              <a:buNone/>
              <a:defRPr sz="1900">
                <a:solidFill>
                  <a:schemeClr val="tx1">
                    <a:tint val="75000"/>
                  </a:schemeClr>
                </a:solidFill>
              </a:defRPr>
            </a:lvl3pPr>
            <a:lvl4pPr marL="1633220" indent="0">
              <a:buNone/>
              <a:defRPr sz="1700">
                <a:solidFill>
                  <a:schemeClr val="tx1">
                    <a:tint val="75000"/>
                  </a:schemeClr>
                </a:solidFill>
              </a:defRPr>
            </a:lvl4pPr>
            <a:lvl5pPr marL="2177630" indent="0">
              <a:buNone/>
              <a:defRPr sz="1700">
                <a:solidFill>
                  <a:schemeClr val="tx1">
                    <a:tint val="75000"/>
                  </a:schemeClr>
                </a:solidFill>
              </a:defRPr>
            </a:lvl5pPr>
            <a:lvl6pPr marL="2722038" indent="0">
              <a:buNone/>
              <a:defRPr sz="1700">
                <a:solidFill>
                  <a:schemeClr val="tx1">
                    <a:tint val="75000"/>
                  </a:schemeClr>
                </a:solidFill>
              </a:defRPr>
            </a:lvl6pPr>
            <a:lvl7pPr marL="3266439" indent="0">
              <a:buNone/>
              <a:defRPr sz="1700">
                <a:solidFill>
                  <a:schemeClr val="tx1">
                    <a:tint val="75000"/>
                  </a:schemeClr>
                </a:solidFill>
              </a:defRPr>
            </a:lvl7pPr>
            <a:lvl8pPr marL="3810853" indent="0">
              <a:buNone/>
              <a:defRPr sz="1700">
                <a:solidFill>
                  <a:schemeClr val="tx1">
                    <a:tint val="75000"/>
                  </a:schemeClr>
                </a:solidFill>
              </a:defRPr>
            </a:lvl8pPr>
            <a:lvl9pPr marL="4355262"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
        <p:nvSpPr>
          <p:cNvPr id="14" name="TextBox 13"/>
          <p:cNvSpPr txBox="1"/>
          <p:nvPr/>
        </p:nvSpPr>
        <p:spPr>
          <a:xfrm>
            <a:off x="919481" y="1251500"/>
            <a:ext cx="650240" cy="831681"/>
          </a:xfrm>
          <a:prstGeom prst="rect">
            <a:avLst/>
          </a:prstGeom>
        </p:spPr>
        <p:txBody>
          <a:bodyPr vert="horz" lIns="108879" tIns="54451" rIns="108879" bIns="54451" rtlCol="0" anchor="ctr">
            <a:noAutofit/>
          </a:bodyPr>
          <a:lstStyle/>
          <a:p>
            <a:pPr algn="l" defTabSz="1088817" rtl="0"/>
            <a:r>
              <a:rPr lang="en-US" sz="9600" kern="1200" dirty="0">
                <a:solidFill>
                  <a:prstClr val="black"/>
                </a:solidFill>
              </a:rPr>
              <a:t>“</a:t>
            </a:r>
          </a:p>
        </p:txBody>
      </p:sp>
      <p:sp>
        <p:nvSpPr>
          <p:cNvPr id="15" name="TextBox 14"/>
          <p:cNvSpPr txBox="1"/>
          <p:nvPr/>
        </p:nvSpPr>
        <p:spPr>
          <a:xfrm>
            <a:off x="11306951" y="4021861"/>
            <a:ext cx="650240" cy="831681"/>
          </a:xfrm>
          <a:prstGeom prst="rect">
            <a:avLst/>
          </a:prstGeom>
        </p:spPr>
        <p:txBody>
          <a:bodyPr vert="horz" lIns="108879" tIns="54451" rIns="108879" bIns="54451" rtlCol="0" anchor="ctr">
            <a:noAutofit/>
          </a:bodyPr>
          <a:lstStyle/>
          <a:p>
            <a:pPr algn="r" defTabSz="1088817" rtl="0"/>
            <a:r>
              <a:rPr lang="en-US" sz="9600" kern="1200" dirty="0">
                <a:solidFill>
                  <a:prstClr val="black"/>
                </a:solidFill>
              </a:rPr>
              <a:t>”</a:t>
            </a:r>
          </a:p>
        </p:txBody>
      </p:sp>
      <p:cxnSp>
        <p:nvCxnSpPr>
          <p:cNvPr id="19" name="Straight Connector 18"/>
          <p:cNvCxnSpPr/>
          <p:nvPr/>
        </p:nvCxnSpPr>
        <p:spPr>
          <a:xfrm>
            <a:off x="1489247" y="588828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91164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381764" y="4705537"/>
            <a:ext cx="10250313" cy="2088960"/>
          </a:xfrm>
        </p:spPr>
        <p:txBody>
          <a:bodyPr anchor="b">
            <a:normAutofit/>
          </a:bodyPr>
          <a:lstStyle>
            <a:lvl1pPr algn="l">
              <a:defRPr sz="3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81764" y="6794497"/>
            <a:ext cx="10250313" cy="1223680"/>
          </a:xfrm>
        </p:spPr>
        <p:txBody>
          <a:bodyPr anchor="t">
            <a:normAutofit/>
          </a:bodyPr>
          <a:lstStyle>
            <a:lvl1pPr marL="0" indent="0" algn="l">
              <a:buNone/>
              <a:defRPr sz="2400">
                <a:solidFill>
                  <a:schemeClr val="tx1"/>
                </a:solidFill>
              </a:defRPr>
            </a:lvl1pPr>
            <a:lvl2pPr marL="544406" indent="0">
              <a:buNone/>
              <a:defRPr sz="2200">
                <a:solidFill>
                  <a:schemeClr val="tx1">
                    <a:tint val="75000"/>
                  </a:schemeClr>
                </a:solidFill>
              </a:defRPr>
            </a:lvl2pPr>
            <a:lvl3pPr marL="1088817" indent="0">
              <a:buNone/>
              <a:defRPr sz="1900">
                <a:solidFill>
                  <a:schemeClr val="tx1">
                    <a:tint val="75000"/>
                  </a:schemeClr>
                </a:solidFill>
              </a:defRPr>
            </a:lvl3pPr>
            <a:lvl4pPr marL="1633220" indent="0">
              <a:buNone/>
              <a:defRPr sz="1700">
                <a:solidFill>
                  <a:schemeClr val="tx1">
                    <a:tint val="75000"/>
                  </a:schemeClr>
                </a:solidFill>
              </a:defRPr>
            </a:lvl4pPr>
            <a:lvl5pPr marL="2177630" indent="0">
              <a:buNone/>
              <a:defRPr sz="1700">
                <a:solidFill>
                  <a:schemeClr val="tx1">
                    <a:tint val="75000"/>
                  </a:schemeClr>
                </a:solidFill>
              </a:defRPr>
            </a:lvl5pPr>
            <a:lvl6pPr marL="2722038" indent="0">
              <a:buNone/>
              <a:defRPr sz="1700">
                <a:solidFill>
                  <a:schemeClr val="tx1">
                    <a:tint val="75000"/>
                  </a:schemeClr>
                </a:solidFill>
              </a:defRPr>
            </a:lvl6pPr>
            <a:lvl7pPr marL="3266439" indent="0">
              <a:buNone/>
              <a:defRPr sz="1700">
                <a:solidFill>
                  <a:schemeClr val="tx1">
                    <a:tint val="75000"/>
                  </a:schemeClr>
                </a:solidFill>
              </a:defRPr>
            </a:lvl7pPr>
            <a:lvl8pPr marL="3810853" indent="0">
              <a:buNone/>
              <a:defRPr sz="1700">
                <a:solidFill>
                  <a:schemeClr val="tx1">
                    <a:tint val="75000"/>
                  </a:schemeClr>
                </a:solidFill>
              </a:defRPr>
            </a:lvl8pPr>
            <a:lvl9pPr marL="4355262"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7448985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42627" y="1396810"/>
            <a:ext cx="9916158" cy="3190994"/>
          </a:xfrm>
        </p:spPr>
        <p:txBody>
          <a:bodyPr anchor="ctr">
            <a:normAutofit/>
          </a:bodyPr>
          <a:lstStyle>
            <a:lvl1pPr algn="ctr">
              <a:defRPr sz="38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381764" y="5175910"/>
            <a:ext cx="10250313" cy="1261466"/>
          </a:xfrm>
        </p:spPr>
        <p:txBody>
          <a:bodyPr anchor="b">
            <a:normAutofit/>
          </a:bodyPr>
          <a:lstStyle>
            <a:lvl1pPr marL="0" indent="0" algn="l">
              <a:spcBef>
                <a:spcPts val="0"/>
              </a:spcBef>
              <a:buNone/>
              <a:defRPr sz="2900">
                <a:solidFill>
                  <a:schemeClr val="tx1"/>
                </a:solidFill>
              </a:defRPr>
            </a:lvl1pPr>
            <a:lvl2pPr marL="544406" indent="0">
              <a:buNone/>
              <a:defRPr sz="2200">
                <a:solidFill>
                  <a:schemeClr val="tx1">
                    <a:tint val="75000"/>
                  </a:schemeClr>
                </a:solidFill>
              </a:defRPr>
            </a:lvl2pPr>
            <a:lvl3pPr marL="1088817" indent="0">
              <a:buNone/>
              <a:defRPr sz="1900">
                <a:solidFill>
                  <a:schemeClr val="tx1">
                    <a:tint val="75000"/>
                  </a:schemeClr>
                </a:solidFill>
              </a:defRPr>
            </a:lvl3pPr>
            <a:lvl4pPr marL="1633220" indent="0">
              <a:buNone/>
              <a:defRPr sz="1700">
                <a:solidFill>
                  <a:schemeClr val="tx1">
                    <a:tint val="75000"/>
                  </a:schemeClr>
                </a:solidFill>
              </a:defRPr>
            </a:lvl4pPr>
            <a:lvl5pPr marL="2177630" indent="0">
              <a:buNone/>
              <a:defRPr sz="1700">
                <a:solidFill>
                  <a:schemeClr val="tx1">
                    <a:tint val="75000"/>
                  </a:schemeClr>
                </a:solidFill>
              </a:defRPr>
            </a:lvl5pPr>
            <a:lvl6pPr marL="2722038" indent="0">
              <a:buNone/>
              <a:defRPr sz="1700">
                <a:solidFill>
                  <a:schemeClr val="tx1">
                    <a:tint val="75000"/>
                  </a:schemeClr>
                </a:solidFill>
              </a:defRPr>
            </a:lvl6pPr>
            <a:lvl7pPr marL="3266439" indent="0">
              <a:buNone/>
              <a:defRPr sz="1700">
                <a:solidFill>
                  <a:schemeClr val="tx1">
                    <a:tint val="75000"/>
                  </a:schemeClr>
                </a:solidFill>
              </a:defRPr>
            </a:lvl7pPr>
            <a:lvl8pPr marL="3810853" indent="0">
              <a:buNone/>
              <a:defRPr sz="1700">
                <a:solidFill>
                  <a:schemeClr val="tx1">
                    <a:tint val="75000"/>
                  </a:schemeClr>
                </a:solidFill>
              </a:defRPr>
            </a:lvl8pPr>
            <a:lvl9pPr marL="4355262" indent="0">
              <a:buNone/>
              <a:defRPr sz="17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381764" y="6442193"/>
            <a:ext cx="10250313" cy="1914596"/>
          </a:xfrm>
        </p:spPr>
        <p:txBody>
          <a:bodyPr anchor="t">
            <a:normAutofit/>
          </a:bodyPr>
          <a:lstStyle>
            <a:lvl1pPr marL="0" indent="0" algn="l">
              <a:buNone/>
              <a:defRPr sz="2200">
                <a:solidFill>
                  <a:schemeClr val="tx1"/>
                </a:solidFill>
              </a:defRPr>
            </a:lvl1pPr>
            <a:lvl2pPr marL="544406" indent="0">
              <a:buNone/>
              <a:defRPr sz="2200">
                <a:solidFill>
                  <a:schemeClr val="tx1">
                    <a:tint val="75000"/>
                  </a:schemeClr>
                </a:solidFill>
              </a:defRPr>
            </a:lvl2pPr>
            <a:lvl3pPr marL="1088817" indent="0">
              <a:buNone/>
              <a:defRPr sz="1900">
                <a:solidFill>
                  <a:schemeClr val="tx1">
                    <a:tint val="75000"/>
                  </a:schemeClr>
                </a:solidFill>
              </a:defRPr>
            </a:lvl3pPr>
            <a:lvl4pPr marL="1633220" indent="0">
              <a:buNone/>
              <a:defRPr sz="1700">
                <a:solidFill>
                  <a:schemeClr val="tx1">
                    <a:tint val="75000"/>
                  </a:schemeClr>
                </a:solidFill>
              </a:defRPr>
            </a:lvl4pPr>
            <a:lvl5pPr marL="2177630" indent="0">
              <a:buNone/>
              <a:defRPr sz="1700">
                <a:solidFill>
                  <a:schemeClr val="tx1">
                    <a:tint val="75000"/>
                  </a:schemeClr>
                </a:solidFill>
              </a:defRPr>
            </a:lvl5pPr>
            <a:lvl6pPr marL="2722038" indent="0">
              <a:buNone/>
              <a:defRPr sz="1700">
                <a:solidFill>
                  <a:schemeClr val="tx1">
                    <a:tint val="75000"/>
                  </a:schemeClr>
                </a:solidFill>
              </a:defRPr>
            </a:lvl6pPr>
            <a:lvl7pPr marL="3266439" indent="0">
              <a:buNone/>
              <a:defRPr sz="1700">
                <a:solidFill>
                  <a:schemeClr val="tx1">
                    <a:tint val="75000"/>
                  </a:schemeClr>
                </a:solidFill>
              </a:defRPr>
            </a:lvl7pPr>
            <a:lvl8pPr marL="3810853" indent="0">
              <a:buNone/>
              <a:defRPr sz="1700">
                <a:solidFill>
                  <a:schemeClr val="tx1">
                    <a:tint val="75000"/>
                  </a:schemeClr>
                </a:solidFill>
              </a:defRPr>
            </a:lvl8pPr>
            <a:lvl9pPr marL="4355262"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
        <p:nvSpPr>
          <p:cNvPr id="12" name="TextBox 11"/>
          <p:cNvSpPr txBox="1"/>
          <p:nvPr/>
        </p:nvSpPr>
        <p:spPr>
          <a:xfrm>
            <a:off x="919481" y="1251500"/>
            <a:ext cx="650240" cy="831681"/>
          </a:xfrm>
          <a:prstGeom prst="rect">
            <a:avLst/>
          </a:prstGeom>
        </p:spPr>
        <p:txBody>
          <a:bodyPr vert="horz" lIns="108879" tIns="54451" rIns="108879" bIns="54451" rtlCol="0" anchor="ctr">
            <a:noAutofit/>
          </a:bodyPr>
          <a:lstStyle/>
          <a:p>
            <a:pPr algn="l" defTabSz="1088817" rtl="0"/>
            <a:r>
              <a:rPr lang="en-US" sz="9600" kern="1200" dirty="0">
                <a:solidFill>
                  <a:prstClr val="black"/>
                </a:solidFill>
              </a:rPr>
              <a:t>“</a:t>
            </a:r>
          </a:p>
        </p:txBody>
      </p:sp>
      <p:sp>
        <p:nvSpPr>
          <p:cNvPr id="13" name="TextBox 12"/>
          <p:cNvSpPr txBox="1"/>
          <p:nvPr/>
        </p:nvSpPr>
        <p:spPr>
          <a:xfrm>
            <a:off x="11306951" y="3696727"/>
            <a:ext cx="650240" cy="831681"/>
          </a:xfrm>
          <a:prstGeom prst="rect">
            <a:avLst/>
          </a:prstGeom>
        </p:spPr>
        <p:txBody>
          <a:bodyPr vert="horz" lIns="108879" tIns="54451" rIns="108879" bIns="54451" rtlCol="0" anchor="ctr">
            <a:noAutofit/>
          </a:bodyPr>
          <a:lstStyle/>
          <a:p>
            <a:pPr algn="r" defTabSz="1088817" rtl="0"/>
            <a:r>
              <a:rPr lang="en-US" sz="9600" kern="1200" dirty="0">
                <a:solidFill>
                  <a:prstClr val="black"/>
                </a:solidFill>
              </a:rPr>
              <a:t>”</a:t>
            </a:r>
          </a:p>
        </p:txBody>
      </p:sp>
      <p:cxnSp>
        <p:nvCxnSpPr>
          <p:cNvPr id="26" name="Straight Connector 25"/>
          <p:cNvCxnSpPr/>
          <p:nvPr/>
        </p:nvCxnSpPr>
        <p:spPr>
          <a:xfrm>
            <a:off x="1489247" y="4876800"/>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264161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381761" y="1396810"/>
            <a:ext cx="10250310" cy="3190994"/>
          </a:xfrm>
        </p:spPr>
        <p:txBody>
          <a:bodyPr vert="horz" lIns="108879" tIns="54451" rIns="108879" bIns="54451"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381764" y="5162905"/>
            <a:ext cx="10250313" cy="1196442"/>
          </a:xfrm>
        </p:spPr>
        <p:txBody>
          <a:bodyPr anchor="b">
            <a:normAutofit/>
          </a:bodyPr>
          <a:lstStyle>
            <a:lvl1pPr marL="0" indent="0" algn="l">
              <a:spcBef>
                <a:spcPts val="0"/>
              </a:spcBef>
              <a:buNone/>
              <a:defRPr sz="3300">
                <a:solidFill>
                  <a:schemeClr val="tx1"/>
                </a:solidFill>
              </a:defRPr>
            </a:lvl1pPr>
            <a:lvl2pPr marL="544406" indent="0">
              <a:buNone/>
              <a:defRPr sz="2200">
                <a:solidFill>
                  <a:schemeClr val="tx1">
                    <a:tint val="75000"/>
                  </a:schemeClr>
                </a:solidFill>
              </a:defRPr>
            </a:lvl2pPr>
            <a:lvl3pPr marL="1088817" indent="0">
              <a:buNone/>
              <a:defRPr sz="1900">
                <a:solidFill>
                  <a:schemeClr val="tx1">
                    <a:tint val="75000"/>
                  </a:schemeClr>
                </a:solidFill>
              </a:defRPr>
            </a:lvl3pPr>
            <a:lvl4pPr marL="1633220" indent="0">
              <a:buNone/>
              <a:defRPr sz="1700">
                <a:solidFill>
                  <a:schemeClr val="tx1">
                    <a:tint val="75000"/>
                  </a:schemeClr>
                </a:solidFill>
              </a:defRPr>
            </a:lvl4pPr>
            <a:lvl5pPr marL="2177630" indent="0">
              <a:buNone/>
              <a:defRPr sz="1700">
                <a:solidFill>
                  <a:schemeClr val="tx1">
                    <a:tint val="75000"/>
                  </a:schemeClr>
                </a:solidFill>
              </a:defRPr>
            </a:lvl5pPr>
            <a:lvl6pPr marL="2722038" indent="0">
              <a:buNone/>
              <a:defRPr sz="1700">
                <a:solidFill>
                  <a:schemeClr val="tx1">
                    <a:tint val="75000"/>
                  </a:schemeClr>
                </a:solidFill>
              </a:defRPr>
            </a:lvl6pPr>
            <a:lvl7pPr marL="3266439" indent="0">
              <a:buNone/>
              <a:defRPr sz="1700">
                <a:solidFill>
                  <a:schemeClr val="tx1">
                    <a:tint val="75000"/>
                  </a:schemeClr>
                </a:solidFill>
              </a:defRPr>
            </a:lvl7pPr>
            <a:lvl8pPr marL="3810853" indent="0">
              <a:buNone/>
              <a:defRPr sz="1700">
                <a:solidFill>
                  <a:schemeClr val="tx1">
                    <a:tint val="75000"/>
                  </a:schemeClr>
                </a:solidFill>
              </a:defRPr>
            </a:lvl8pPr>
            <a:lvl9pPr marL="4355262" indent="0">
              <a:buNone/>
              <a:defRPr sz="17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381763" y="6357903"/>
            <a:ext cx="10250315" cy="1998886"/>
          </a:xfrm>
        </p:spPr>
        <p:txBody>
          <a:bodyPr anchor="t">
            <a:normAutofit/>
          </a:bodyPr>
          <a:lstStyle>
            <a:lvl1pPr marL="0" indent="0" algn="l">
              <a:buNone/>
              <a:defRPr sz="2200">
                <a:solidFill>
                  <a:schemeClr val="tx1"/>
                </a:solidFill>
              </a:defRPr>
            </a:lvl1pPr>
            <a:lvl2pPr marL="544406" indent="0">
              <a:buNone/>
              <a:defRPr sz="2200">
                <a:solidFill>
                  <a:schemeClr val="tx1">
                    <a:tint val="75000"/>
                  </a:schemeClr>
                </a:solidFill>
              </a:defRPr>
            </a:lvl2pPr>
            <a:lvl3pPr marL="1088817" indent="0">
              <a:buNone/>
              <a:defRPr sz="1900">
                <a:solidFill>
                  <a:schemeClr val="tx1">
                    <a:tint val="75000"/>
                  </a:schemeClr>
                </a:solidFill>
              </a:defRPr>
            </a:lvl3pPr>
            <a:lvl4pPr marL="1633220" indent="0">
              <a:buNone/>
              <a:defRPr sz="1700">
                <a:solidFill>
                  <a:schemeClr val="tx1">
                    <a:tint val="75000"/>
                  </a:schemeClr>
                </a:solidFill>
              </a:defRPr>
            </a:lvl4pPr>
            <a:lvl5pPr marL="2177630" indent="0">
              <a:buNone/>
              <a:defRPr sz="1700">
                <a:solidFill>
                  <a:schemeClr val="tx1">
                    <a:tint val="75000"/>
                  </a:schemeClr>
                </a:solidFill>
              </a:defRPr>
            </a:lvl5pPr>
            <a:lvl6pPr marL="2722038" indent="0">
              <a:buNone/>
              <a:defRPr sz="1700">
                <a:solidFill>
                  <a:schemeClr val="tx1">
                    <a:tint val="75000"/>
                  </a:schemeClr>
                </a:solidFill>
              </a:defRPr>
            </a:lvl6pPr>
            <a:lvl7pPr marL="3266439" indent="0">
              <a:buNone/>
              <a:defRPr sz="1700">
                <a:solidFill>
                  <a:schemeClr val="tx1">
                    <a:tint val="75000"/>
                  </a:schemeClr>
                </a:solidFill>
              </a:defRPr>
            </a:lvl7pPr>
            <a:lvl8pPr marL="3810853" indent="0">
              <a:buNone/>
              <a:defRPr sz="1700">
                <a:solidFill>
                  <a:schemeClr val="tx1">
                    <a:tint val="75000"/>
                  </a:schemeClr>
                </a:solidFill>
              </a:defRPr>
            </a:lvl8pPr>
            <a:lvl9pPr marL="4355262"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489247" y="4876800"/>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083698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5761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489247" y="3443863"/>
            <a:ext cx="10034451"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3028498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9342" y="1396847"/>
            <a:ext cx="2016955" cy="69599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1758" y="1396810"/>
            <a:ext cx="7928560" cy="6959977"/>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9454816" y="1408855"/>
            <a:ext cx="0" cy="69358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372402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 y="0"/>
            <a:ext cx="13001413" cy="9751060"/>
          </a:xfrm>
          <a:prstGeom prst="rect">
            <a:avLst/>
          </a:prstGeom>
        </p:spPr>
      </p:pic>
      <p:sp>
        <p:nvSpPr>
          <p:cNvPr id="2" name="Title 1"/>
          <p:cNvSpPr>
            <a:spLocks noGrp="1"/>
          </p:cNvSpPr>
          <p:nvPr>
            <p:ph type="ctrTitle"/>
          </p:nvPr>
        </p:nvSpPr>
        <p:spPr>
          <a:xfrm>
            <a:off x="2871912" y="2661192"/>
            <a:ext cx="7270047" cy="2155425"/>
          </a:xfrm>
        </p:spPr>
        <p:txBody>
          <a:bodyPr anchor="b">
            <a:noAutofit/>
          </a:bodyPr>
          <a:lstStyle>
            <a:lvl1pPr algn="ctr">
              <a:defRPr sz="65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871912" y="5201916"/>
            <a:ext cx="7270047" cy="1878474"/>
          </a:xfrm>
        </p:spPr>
        <p:txBody>
          <a:bodyPr anchor="t">
            <a:normAutofit/>
          </a:bodyPr>
          <a:lstStyle>
            <a:lvl1pPr marL="0" indent="0" algn="ctr">
              <a:buNone/>
              <a:defRPr sz="2500">
                <a:solidFill>
                  <a:schemeClr val="tx1"/>
                </a:solidFill>
              </a:defRPr>
            </a:lvl1pPr>
            <a:lvl2pPr marL="544928" indent="0" algn="ctr">
              <a:buNone/>
              <a:defRPr>
                <a:solidFill>
                  <a:schemeClr val="tx1">
                    <a:tint val="75000"/>
                  </a:schemeClr>
                </a:solidFill>
              </a:defRPr>
            </a:lvl2pPr>
            <a:lvl3pPr marL="1089861" indent="0" algn="ctr">
              <a:buNone/>
              <a:defRPr>
                <a:solidFill>
                  <a:schemeClr val="tx1">
                    <a:tint val="75000"/>
                  </a:schemeClr>
                </a:solidFill>
              </a:defRPr>
            </a:lvl3pPr>
            <a:lvl4pPr marL="1634786" indent="0" algn="ctr">
              <a:buNone/>
              <a:defRPr>
                <a:solidFill>
                  <a:schemeClr val="tx1">
                    <a:tint val="75000"/>
                  </a:schemeClr>
                </a:solidFill>
              </a:defRPr>
            </a:lvl4pPr>
            <a:lvl5pPr marL="2179719" indent="0" algn="ctr">
              <a:buNone/>
              <a:defRPr>
                <a:solidFill>
                  <a:schemeClr val="tx1">
                    <a:tint val="75000"/>
                  </a:schemeClr>
                </a:solidFill>
              </a:defRPr>
            </a:lvl5pPr>
            <a:lvl6pPr marL="2724648" indent="0" algn="ctr">
              <a:buNone/>
              <a:defRPr>
                <a:solidFill>
                  <a:schemeClr val="tx1">
                    <a:tint val="75000"/>
                  </a:schemeClr>
                </a:solidFill>
              </a:defRPr>
            </a:lvl6pPr>
            <a:lvl7pPr marL="3269572" indent="0" algn="ctr">
              <a:buNone/>
              <a:defRPr>
                <a:solidFill>
                  <a:schemeClr val="tx1">
                    <a:tint val="75000"/>
                  </a:schemeClr>
                </a:solidFill>
              </a:defRPr>
            </a:lvl7pPr>
            <a:lvl8pPr marL="3814506" indent="0" algn="ctr">
              <a:buNone/>
              <a:defRPr>
                <a:solidFill>
                  <a:schemeClr val="tx1">
                    <a:tint val="75000"/>
                  </a:schemeClr>
                </a:solidFill>
              </a:defRPr>
            </a:lvl8pPr>
            <a:lvl9pPr marL="435943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515448" y="7164676"/>
            <a:ext cx="957298" cy="397369"/>
          </a:xfrm>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a:xfrm>
            <a:off x="2871911" y="7164676"/>
            <a:ext cx="5562277" cy="397369"/>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9554048" y="7164676"/>
            <a:ext cx="587911" cy="397369"/>
          </a:xfrm>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2871892" y="5009253"/>
            <a:ext cx="727004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34484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489247" y="3443863"/>
            <a:ext cx="10034451"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418182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49412" y="2492595"/>
            <a:ext cx="8702601" cy="2592020"/>
          </a:xfrm>
        </p:spPr>
        <p:txBody>
          <a:bodyPr anchor="b">
            <a:normAutofit/>
          </a:bodyPr>
          <a:lstStyle>
            <a:lvl1pPr algn="ctr">
              <a:defRPr sz="5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149411" y="5469941"/>
            <a:ext cx="8702603" cy="1357578"/>
          </a:xfrm>
        </p:spPr>
        <p:txBody>
          <a:bodyPr anchor="t">
            <a:normAutofit/>
          </a:bodyPr>
          <a:lstStyle>
            <a:lvl1pPr marL="0" indent="0" algn="ctr">
              <a:buNone/>
              <a:defRPr sz="2900">
                <a:solidFill>
                  <a:schemeClr val="tx1"/>
                </a:solidFill>
              </a:defRPr>
            </a:lvl1pPr>
            <a:lvl2pPr marL="544928" indent="0">
              <a:buNone/>
              <a:defRPr sz="2200">
                <a:solidFill>
                  <a:schemeClr val="tx1">
                    <a:tint val="75000"/>
                  </a:schemeClr>
                </a:solidFill>
              </a:defRPr>
            </a:lvl2pPr>
            <a:lvl3pPr marL="1089861" indent="0">
              <a:buNone/>
              <a:defRPr sz="1900">
                <a:solidFill>
                  <a:schemeClr val="tx1">
                    <a:tint val="75000"/>
                  </a:schemeClr>
                </a:solidFill>
              </a:defRPr>
            </a:lvl3pPr>
            <a:lvl4pPr marL="1634786" indent="0">
              <a:buNone/>
              <a:defRPr sz="1700">
                <a:solidFill>
                  <a:schemeClr val="tx1">
                    <a:tint val="75000"/>
                  </a:schemeClr>
                </a:solidFill>
              </a:defRPr>
            </a:lvl4pPr>
            <a:lvl5pPr marL="2179719" indent="0">
              <a:buNone/>
              <a:defRPr sz="1700">
                <a:solidFill>
                  <a:schemeClr val="tx1">
                    <a:tint val="75000"/>
                  </a:schemeClr>
                </a:solidFill>
              </a:defRPr>
            </a:lvl5pPr>
            <a:lvl6pPr marL="2724648" indent="0">
              <a:buNone/>
              <a:defRPr sz="1700">
                <a:solidFill>
                  <a:schemeClr val="tx1">
                    <a:tint val="75000"/>
                  </a:schemeClr>
                </a:solidFill>
              </a:defRPr>
            </a:lvl6pPr>
            <a:lvl7pPr marL="3269572" indent="0">
              <a:buNone/>
              <a:defRPr sz="1700">
                <a:solidFill>
                  <a:schemeClr val="tx1">
                    <a:tint val="75000"/>
                  </a:schemeClr>
                </a:solidFill>
              </a:defRPr>
            </a:lvl7pPr>
            <a:lvl8pPr marL="3814506" indent="0">
              <a:buNone/>
              <a:defRPr sz="1700">
                <a:solidFill>
                  <a:schemeClr val="tx1">
                    <a:tint val="75000"/>
                  </a:schemeClr>
                </a:solidFill>
              </a:defRPr>
            </a:lvl8pPr>
            <a:lvl9pPr marL="4359438"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2146910" y="5277276"/>
            <a:ext cx="870760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282871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5011" y="3641344"/>
            <a:ext cx="5032858" cy="470773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93433" y="3641344"/>
            <a:ext cx="5032858" cy="470773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765310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81760" y="3781026"/>
            <a:ext cx="5032858" cy="819573"/>
          </a:xfrm>
        </p:spPr>
        <p:txBody>
          <a:bodyPr anchor="b">
            <a:noAutofit/>
          </a:bodyPr>
          <a:lstStyle>
            <a:lvl1pPr marL="0" indent="0">
              <a:buNone/>
              <a:defRPr sz="3300" b="0">
                <a:solidFill>
                  <a:schemeClr val="accent1"/>
                </a:solidFill>
              </a:defRPr>
            </a:lvl1pPr>
            <a:lvl2pPr marL="544928" indent="0">
              <a:buNone/>
              <a:defRPr sz="2400" b="1"/>
            </a:lvl2pPr>
            <a:lvl3pPr marL="1089861" indent="0">
              <a:buNone/>
              <a:defRPr sz="2200" b="1"/>
            </a:lvl3pPr>
            <a:lvl4pPr marL="1634786" indent="0">
              <a:buNone/>
              <a:defRPr sz="1900" b="1"/>
            </a:lvl4pPr>
            <a:lvl5pPr marL="2179719" indent="0">
              <a:buNone/>
              <a:defRPr sz="1900" b="1"/>
            </a:lvl5pPr>
            <a:lvl6pPr marL="2724648" indent="0">
              <a:buNone/>
              <a:defRPr sz="1900" b="1"/>
            </a:lvl6pPr>
            <a:lvl7pPr marL="3269572" indent="0">
              <a:buNone/>
              <a:defRPr sz="1900" b="1"/>
            </a:lvl7pPr>
            <a:lvl8pPr marL="3814506" indent="0">
              <a:buNone/>
              <a:defRPr sz="1900" b="1"/>
            </a:lvl8pPr>
            <a:lvl9pPr marL="4359438"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1381760" y="4612667"/>
            <a:ext cx="5032858" cy="374414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92716" y="3781026"/>
            <a:ext cx="5032858" cy="819573"/>
          </a:xfrm>
        </p:spPr>
        <p:txBody>
          <a:bodyPr anchor="b">
            <a:noAutofit/>
          </a:bodyPr>
          <a:lstStyle>
            <a:lvl1pPr marL="0" indent="0">
              <a:buNone/>
              <a:defRPr sz="3300" b="0">
                <a:solidFill>
                  <a:schemeClr val="accent1"/>
                </a:solidFill>
              </a:defRPr>
            </a:lvl1pPr>
            <a:lvl2pPr marL="544928" indent="0">
              <a:buNone/>
              <a:defRPr sz="2400" b="1"/>
            </a:lvl2pPr>
            <a:lvl3pPr marL="1089861" indent="0">
              <a:buNone/>
              <a:defRPr sz="2200" b="1"/>
            </a:lvl3pPr>
            <a:lvl4pPr marL="1634786" indent="0">
              <a:buNone/>
              <a:defRPr sz="1900" b="1"/>
            </a:lvl4pPr>
            <a:lvl5pPr marL="2179719" indent="0">
              <a:buNone/>
              <a:defRPr sz="1900" b="1"/>
            </a:lvl5pPr>
            <a:lvl6pPr marL="2724648" indent="0">
              <a:buNone/>
              <a:defRPr sz="1900" b="1"/>
            </a:lvl6pPr>
            <a:lvl7pPr marL="3269572" indent="0">
              <a:buNone/>
              <a:defRPr sz="1900" b="1"/>
            </a:lvl7pPr>
            <a:lvl8pPr marL="3814506" indent="0">
              <a:buNone/>
              <a:defRPr sz="1900" b="1"/>
            </a:lvl8pPr>
            <a:lvl9pPr marL="4359438"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592716" y="4612667"/>
            <a:ext cx="5032858" cy="374414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8" name="Straight Connector 17"/>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217637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85983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0894714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0073" y="1974804"/>
            <a:ext cx="3966352" cy="1950720"/>
          </a:xfrm>
        </p:spPr>
        <p:txBody>
          <a:bodyPr anchor="b">
            <a:normAutofit/>
          </a:bodyPr>
          <a:lstStyle>
            <a:lvl1pPr algn="ctr">
              <a:defRPr sz="2900" b="0"/>
            </a:lvl1pPr>
          </a:lstStyle>
          <a:p>
            <a:r>
              <a:rPr lang="en-US" smtClean="0"/>
              <a:t>Click to edit Master title style</a:t>
            </a:r>
            <a:endParaRPr lang="en-US" dirty="0"/>
          </a:p>
        </p:txBody>
      </p:sp>
      <p:sp>
        <p:nvSpPr>
          <p:cNvPr id="3" name="Content Placeholder 2"/>
          <p:cNvSpPr>
            <a:spLocks noGrp="1"/>
          </p:cNvSpPr>
          <p:nvPr>
            <p:ph idx="1"/>
          </p:nvPr>
        </p:nvSpPr>
        <p:spPr>
          <a:xfrm>
            <a:off x="5779920" y="1396836"/>
            <a:ext cx="5834097" cy="6959979"/>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0073" y="4310848"/>
            <a:ext cx="3966352" cy="3467952"/>
          </a:xfrm>
        </p:spPr>
        <p:txBody>
          <a:bodyPr anchor="t">
            <a:normAutofit/>
          </a:bodyPr>
          <a:lstStyle>
            <a:lvl1pPr marL="0" indent="0" algn="ctr">
              <a:buNone/>
              <a:defRPr sz="1900"/>
            </a:lvl1pPr>
            <a:lvl2pPr marL="544928" indent="0">
              <a:buNone/>
              <a:defRPr sz="1400"/>
            </a:lvl2pPr>
            <a:lvl3pPr marL="1089861" indent="0">
              <a:buNone/>
              <a:defRPr sz="1200"/>
            </a:lvl3pPr>
            <a:lvl4pPr marL="1634786" indent="0">
              <a:buNone/>
              <a:defRPr sz="1100"/>
            </a:lvl4pPr>
            <a:lvl5pPr marL="2179719" indent="0">
              <a:buNone/>
              <a:defRPr sz="1100"/>
            </a:lvl5pPr>
            <a:lvl6pPr marL="2724648" indent="0">
              <a:buNone/>
              <a:defRPr sz="1100"/>
            </a:lvl6pPr>
            <a:lvl7pPr marL="3269572" indent="0">
              <a:buNone/>
              <a:defRPr sz="1100"/>
            </a:lvl7pPr>
            <a:lvl8pPr marL="3814506" indent="0">
              <a:buNone/>
              <a:defRPr sz="1100"/>
            </a:lvl8pPr>
            <a:lvl9pPr marL="4359438"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1489247" y="4142269"/>
            <a:ext cx="37487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032761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1760" y="2679228"/>
            <a:ext cx="6657937" cy="1950720"/>
          </a:xfrm>
        </p:spPr>
        <p:txBody>
          <a:bodyPr anchor="b">
            <a:normAutofit/>
          </a:bodyPr>
          <a:lstStyle>
            <a:lvl1pPr algn="ctr">
              <a:defRPr sz="33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634488" y="1481102"/>
            <a:ext cx="3267570" cy="6791396"/>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00"/>
            </a:lvl1pPr>
            <a:lvl2pPr marL="544928" indent="0">
              <a:buNone/>
              <a:defRPr sz="1900"/>
            </a:lvl2pPr>
            <a:lvl3pPr marL="1089861" indent="0">
              <a:buNone/>
              <a:defRPr sz="1900"/>
            </a:lvl3pPr>
            <a:lvl4pPr marL="1634786" indent="0">
              <a:buNone/>
              <a:defRPr sz="1900"/>
            </a:lvl4pPr>
            <a:lvl5pPr marL="2179719" indent="0">
              <a:buNone/>
              <a:defRPr sz="1900"/>
            </a:lvl5pPr>
            <a:lvl6pPr marL="2724648" indent="0">
              <a:buNone/>
              <a:defRPr sz="1900"/>
            </a:lvl6pPr>
            <a:lvl7pPr marL="3269572" indent="0">
              <a:buNone/>
              <a:defRPr sz="1900"/>
            </a:lvl7pPr>
            <a:lvl8pPr marL="3814506" indent="0">
              <a:buNone/>
              <a:defRPr sz="1900"/>
            </a:lvl8pPr>
            <a:lvl9pPr marL="4359438" indent="0">
              <a:buNone/>
              <a:defRPr sz="1900"/>
            </a:lvl9pPr>
          </a:lstStyle>
          <a:p>
            <a:r>
              <a:rPr lang="en-US" smtClean="0"/>
              <a:t>Click icon to add picture</a:t>
            </a:r>
            <a:endParaRPr lang="en-US" dirty="0"/>
          </a:p>
        </p:txBody>
      </p:sp>
      <p:sp>
        <p:nvSpPr>
          <p:cNvPr id="4" name="Text Placeholder 3"/>
          <p:cNvSpPr>
            <a:spLocks noGrp="1"/>
          </p:cNvSpPr>
          <p:nvPr>
            <p:ph type="body" sz="half" idx="2"/>
          </p:nvPr>
        </p:nvSpPr>
        <p:spPr>
          <a:xfrm>
            <a:off x="1381760" y="4629948"/>
            <a:ext cx="6657937" cy="2600960"/>
          </a:xfrm>
        </p:spPr>
        <p:txBody>
          <a:bodyPr anchor="t">
            <a:normAutofit/>
          </a:bodyPr>
          <a:lstStyle>
            <a:lvl1pPr marL="0" indent="0" algn="ctr">
              <a:buNone/>
              <a:defRPr sz="2200"/>
            </a:lvl1pPr>
            <a:lvl2pPr marL="544928" indent="0">
              <a:buNone/>
              <a:defRPr sz="1400"/>
            </a:lvl2pPr>
            <a:lvl3pPr marL="1089861" indent="0">
              <a:buNone/>
              <a:defRPr sz="1200"/>
            </a:lvl3pPr>
            <a:lvl4pPr marL="1634786" indent="0">
              <a:buNone/>
              <a:defRPr sz="1100"/>
            </a:lvl4pPr>
            <a:lvl5pPr marL="2179719" indent="0">
              <a:buNone/>
              <a:defRPr sz="1100"/>
            </a:lvl5pPr>
            <a:lvl6pPr marL="2724648" indent="0">
              <a:buNone/>
              <a:defRPr sz="1100"/>
            </a:lvl6pPr>
            <a:lvl7pPr marL="3269572" indent="0">
              <a:buNone/>
              <a:defRPr sz="1100"/>
            </a:lvl7pPr>
            <a:lvl8pPr marL="3814506" indent="0">
              <a:buNone/>
              <a:defRPr sz="1100"/>
            </a:lvl8pPr>
            <a:lvl9pPr marL="4359438"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6810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49412" y="2492595"/>
            <a:ext cx="8702601" cy="2592020"/>
          </a:xfrm>
        </p:spPr>
        <p:txBody>
          <a:bodyPr anchor="b">
            <a:normAutofit/>
          </a:bodyPr>
          <a:lstStyle>
            <a:lvl1pPr algn="ctr">
              <a:defRPr sz="5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149411" y="5469941"/>
            <a:ext cx="8702603" cy="1357578"/>
          </a:xfrm>
        </p:spPr>
        <p:txBody>
          <a:bodyPr anchor="t">
            <a:normAutofit/>
          </a:bodyPr>
          <a:lstStyle>
            <a:lvl1pPr marL="0" indent="0" algn="ctr">
              <a:buNone/>
              <a:defRPr sz="2900">
                <a:solidFill>
                  <a:schemeClr val="tx1"/>
                </a:solidFill>
              </a:defRPr>
            </a:lvl1pPr>
            <a:lvl2pPr marL="542260" indent="0">
              <a:buNone/>
              <a:defRPr sz="2200">
                <a:solidFill>
                  <a:schemeClr val="tx1">
                    <a:tint val="75000"/>
                  </a:schemeClr>
                </a:solidFill>
              </a:defRPr>
            </a:lvl2pPr>
            <a:lvl3pPr marL="1084519" indent="0">
              <a:buNone/>
              <a:defRPr sz="1900">
                <a:solidFill>
                  <a:schemeClr val="tx1">
                    <a:tint val="75000"/>
                  </a:schemeClr>
                </a:solidFill>
              </a:defRPr>
            </a:lvl3pPr>
            <a:lvl4pPr marL="1626772" indent="0">
              <a:buNone/>
              <a:defRPr sz="1700">
                <a:solidFill>
                  <a:schemeClr val="tx1">
                    <a:tint val="75000"/>
                  </a:schemeClr>
                </a:solidFill>
              </a:defRPr>
            </a:lvl4pPr>
            <a:lvl5pPr marL="2169036" indent="0">
              <a:buNone/>
              <a:defRPr sz="1700">
                <a:solidFill>
                  <a:schemeClr val="tx1">
                    <a:tint val="75000"/>
                  </a:schemeClr>
                </a:solidFill>
              </a:defRPr>
            </a:lvl5pPr>
            <a:lvl6pPr marL="2711305" indent="0">
              <a:buNone/>
              <a:defRPr sz="1700">
                <a:solidFill>
                  <a:schemeClr val="tx1">
                    <a:tint val="75000"/>
                  </a:schemeClr>
                </a:solidFill>
              </a:defRPr>
            </a:lvl6pPr>
            <a:lvl7pPr marL="3253549" indent="0">
              <a:buNone/>
              <a:defRPr sz="1700">
                <a:solidFill>
                  <a:schemeClr val="tx1">
                    <a:tint val="75000"/>
                  </a:schemeClr>
                </a:solidFill>
              </a:defRPr>
            </a:lvl7pPr>
            <a:lvl8pPr marL="3795818" indent="0">
              <a:buNone/>
              <a:defRPr sz="1700">
                <a:solidFill>
                  <a:schemeClr val="tx1">
                    <a:tint val="75000"/>
                  </a:schemeClr>
                </a:solidFill>
              </a:defRPr>
            </a:lvl8pPr>
            <a:lvl9pPr marL="4338074"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2146910" y="5277276"/>
            <a:ext cx="870760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288249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1761" y="6848590"/>
            <a:ext cx="10250310" cy="806027"/>
          </a:xfrm>
        </p:spPr>
        <p:txBody>
          <a:bodyPr anchor="b">
            <a:normAutofit/>
          </a:bodyPr>
          <a:lstStyle>
            <a:lvl1pPr algn="ctr">
              <a:defRPr sz="29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10861" y="1481129"/>
            <a:ext cx="10779703" cy="4744347"/>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00"/>
            </a:lvl1pPr>
            <a:lvl2pPr marL="544928" indent="0">
              <a:buNone/>
              <a:defRPr sz="1900"/>
            </a:lvl2pPr>
            <a:lvl3pPr marL="1089861" indent="0">
              <a:buNone/>
              <a:defRPr sz="1900"/>
            </a:lvl3pPr>
            <a:lvl4pPr marL="1634786" indent="0">
              <a:buNone/>
              <a:defRPr sz="1900"/>
            </a:lvl4pPr>
            <a:lvl5pPr marL="2179719" indent="0">
              <a:buNone/>
              <a:defRPr sz="1900"/>
            </a:lvl5pPr>
            <a:lvl6pPr marL="2724648" indent="0">
              <a:buNone/>
              <a:defRPr sz="1900"/>
            </a:lvl6pPr>
            <a:lvl7pPr marL="3269572" indent="0">
              <a:buNone/>
              <a:defRPr sz="1900"/>
            </a:lvl7pPr>
            <a:lvl8pPr marL="3814506" indent="0">
              <a:buNone/>
              <a:defRPr sz="1900"/>
            </a:lvl8pPr>
            <a:lvl9pPr marL="4359438" indent="0">
              <a:buNone/>
              <a:defRPr sz="1900"/>
            </a:lvl9pPr>
          </a:lstStyle>
          <a:p>
            <a:r>
              <a:rPr lang="en-US" smtClean="0"/>
              <a:t>Click icon to add picture</a:t>
            </a:r>
            <a:endParaRPr lang="en-US" dirty="0"/>
          </a:p>
        </p:txBody>
      </p:sp>
      <p:sp>
        <p:nvSpPr>
          <p:cNvPr id="4" name="Text Placeholder 3"/>
          <p:cNvSpPr>
            <a:spLocks noGrp="1"/>
          </p:cNvSpPr>
          <p:nvPr>
            <p:ph type="body" sz="half" idx="2"/>
          </p:nvPr>
        </p:nvSpPr>
        <p:spPr>
          <a:xfrm>
            <a:off x="1381761" y="7654618"/>
            <a:ext cx="10250310" cy="702168"/>
          </a:xfrm>
        </p:spPr>
        <p:txBody>
          <a:bodyPr>
            <a:normAutofit/>
          </a:bodyPr>
          <a:lstStyle>
            <a:lvl1pPr marL="0" indent="0" algn="ctr">
              <a:buNone/>
              <a:defRPr sz="1700"/>
            </a:lvl1pPr>
            <a:lvl2pPr marL="544928" indent="0">
              <a:buNone/>
              <a:defRPr sz="1400"/>
            </a:lvl2pPr>
            <a:lvl3pPr marL="1089861" indent="0">
              <a:buNone/>
              <a:defRPr sz="1200"/>
            </a:lvl3pPr>
            <a:lvl4pPr marL="1634786" indent="0">
              <a:buNone/>
              <a:defRPr sz="1100"/>
            </a:lvl4pPr>
            <a:lvl5pPr marL="2179719" indent="0">
              <a:buNone/>
              <a:defRPr sz="1100"/>
            </a:lvl5pPr>
            <a:lvl6pPr marL="2724648" indent="0">
              <a:buNone/>
              <a:defRPr sz="1100"/>
            </a:lvl6pPr>
            <a:lvl7pPr marL="3269572" indent="0">
              <a:buNone/>
              <a:defRPr sz="1100"/>
            </a:lvl7pPr>
            <a:lvl8pPr marL="3814506" indent="0">
              <a:buNone/>
              <a:defRPr sz="1100"/>
            </a:lvl8pPr>
            <a:lvl9pPr marL="4359438"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6476815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90797" y="1396810"/>
            <a:ext cx="10232247" cy="4202479"/>
          </a:xfrm>
        </p:spPr>
        <p:txBody>
          <a:bodyPr anchor="ctr">
            <a:normAutofit/>
          </a:bodyPr>
          <a:lstStyle>
            <a:lvl1pPr algn="ctr">
              <a:defRPr sz="3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90797" y="6177306"/>
            <a:ext cx="10232247" cy="2179509"/>
          </a:xfrm>
        </p:spPr>
        <p:txBody>
          <a:bodyPr anchor="ctr">
            <a:normAutofit/>
          </a:bodyPr>
          <a:lstStyle>
            <a:lvl1pPr marL="0" indent="0" algn="ctr">
              <a:buNone/>
              <a:defRPr sz="2400">
                <a:solidFill>
                  <a:schemeClr val="tx1"/>
                </a:solidFill>
              </a:defRPr>
            </a:lvl1pPr>
            <a:lvl2pPr marL="544928" indent="0">
              <a:buNone/>
              <a:defRPr sz="2200">
                <a:solidFill>
                  <a:schemeClr val="tx1">
                    <a:tint val="75000"/>
                  </a:schemeClr>
                </a:solidFill>
              </a:defRPr>
            </a:lvl2pPr>
            <a:lvl3pPr marL="1089861" indent="0">
              <a:buNone/>
              <a:defRPr sz="1900">
                <a:solidFill>
                  <a:schemeClr val="tx1">
                    <a:tint val="75000"/>
                  </a:schemeClr>
                </a:solidFill>
              </a:defRPr>
            </a:lvl3pPr>
            <a:lvl4pPr marL="1634786" indent="0">
              <a:buNone/>
              <a:defRPr sz="1700">
                <a:solidFill>
                  <a:schemeClr val="tx1">
                    <a:tint val="75000"/>
                  </a:schemeClr>
                </a:solidFill>
              </a:defRPr>
            </a:lvl4pPr>
            <a:lvl5pPr marL="2179719" indent="0">
              <a:buNone/>
              <a:defRPr sz="1700">
                <a:solidFill>
                  <a:schemeClr val="tx1">
                    <a:tint val="75000"/>
                  </a:schemeClr>
                </a:solidFill>
              </a:defRPr>
            </a:lvl5pPr>
            <a:lvl6pPr marL="2724648" indent="0">
              <a:buNone/>
              <a:defRPr sz="1700">
                <a:solidFill>
                  <a:schemeClr val="tx1">
                    <a:tint val="75000"/>
                  </a:schemeClr>
                </a:solidFill>
              </a:defRPr>
            </a:lvl6pPr>
            <a:lvl7pPr marL="3269572" indent="0">
              <a:buNone/>
              <a:defRPr sz="1700">
                <a:solidFill>
                  <a:schemeClr val="tx1">
                    <a:tint val="75000"/>
                  </a:schemeClr>
                </a:solidFill>
              </a:defRPr>
            </a:lvl7pPr>
            <a:lvl8pPr marL="3814506" indent="0">
              <a:buNone/>
              <a:defRPr sz="1700">
                <a:solidFill>
                  <a:schemeClr val="tx1">
                    <a:tint val="75000"/>
                  </a:schemeClr>
                </a:solidFill>
              </a:defRPr>
            </a:lvl8pPr>
            <a:lvl9pPr marL="4359438"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489247" y="588828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221109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42627" y="1396810"/>
            <a:ext cx="9916158" cy="3371617"/>
          </a:xfrm>
        </p:spPr>
        <p:txBody>
          <a:bodyPr anchor="ctr">
            <a:normAutofit/>
          </a:bodyPr>
          <a:lstStyle>
            <a:lvl1pPr algn="ctr">
              <a:defRPr sz="38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786466" y="4768427"/>
            <a:ext cx="9428482" cy="830862"/>
          </a:xfrm>
        </p:spPr>
        <p:txBody>
          <a:bodyPr anchor="ctr">
            <a:normAutofit/>
          </a:bodyPr>
          <a:lstStyle>
            <a:lvl1pPr marL="0" indent="0" algn="r">
              <a:buFontTx/>
              <a:buNone/>
              <a:defRPr sz="2400"/>
            </a:lvl1pPr>
            <a:lvl2pPr marL="544928" indent="0">
              <a:buFontTx/>
              <a:buNone/>
              <a:defRPr/>
            </a:lvl2pPr>
            <a:lvl3pPr marL="1089861" indent="0">
              <a:buFontTx/>
              <a:buNone/>
              <a:defRPr/>
            </a:lvl3pPr>
            <a:lvl4pPr marL="1634786" indent="0">
              <a:buFontTx/>
              <a:buNone/>
              <a:defRPr/>
            </a:lvl4pPr>
            <a:lvl5pPr marL="2179719"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381761" y="6177306"/>
            <a:ext cx="10250310" cy="2179509"/>
          </a:xfrm>
        </p:spPr>
        <p:txBody>
          <a:bodyPr anchor="ctr">
            <a:normAutofit/>
          </a:bodyPr>
          <a:lstStyle>
            <a:lvl1pPr marL="0" indent="0" algn="ctr">
              <a:buNone/>
              <a:defRPr sz="2400">
                <a:solidFill>
                  <a:schemeClr val="tx1"/>
                </a:solidFill>
              </a:defRPr>
            </a:lvl1pPr>
            <a:lvl2pPr marL="544928" indent="0">
              <a:buNone/>
              <a:defRPr sz="2200">
                <a:solidFill>
                  <a:schemeClr val="tx1">
                    <a:tint val="75000"/>
                  </a:schemeClr>
                </a:solidFill>
              </a:defRPr>
            </a:lvl2pPr>
            <a:lvl3pPr marL="1089861" indent="0">
              <a:buNone/>
              <a:defRPr sz="1900">
                <a:solidFill>
                  <a:schemeClr val="tx1">
                    <a:tint val="75000"/>
                  </a:schemeClr>
                </a:solidFill>
              </a:defRPr>
            </a:lvl3pPr>
            <a:lvl4pPr marL="1634786" indent="0">
              <a:buNone/>
              <a:defRPr sz="1700">
                <a:solidFill>
                  <a:schemeClr val="tx1">
                    <a:tint val="75000"/>
                  </a:schemeClr>
                </a:solidFill>
              </a:defRPr>
            </a:lvl4pPr>
            <a:lvl5pPr marL="2179719" indent="0">
              <a:buNone/>
              <a:defRPr sz="1700">
                <a:solidFill>
                  <a:schemeClr val="tx1">
                    <a:tint val="75000"/>
                  </a:schemeClr>
                </a:solidFill>
              </a:defRPr>
            </a:lvl5pPr>
            <a:lvl6pPr marL="2724648" indent="0">
              <a:buNone/>
              <a:defRPr sz="1700">
                <a:solidFill>
                  <a:schemeClr val="tx1">
                    <a:tint val="75000"/>
                  </a:schemeClr>
                </a:solidFill>
              </a:defRPr>
            </a:lvl6pPr>
            <a:lvl7pPr marL="3269572" indent="0">
              <a:buNone/>
              <a:defRPr sz="1700">
                <a:solidFill>
                  <a:schemeClr val="tx1">
                    <a:tint val="75000"/>
                  </a:schemeClr>
                </a:solidFill>
              </a:defRPr>
            </a:lvl7pPr>
            <a:lvl8pPr marL="3814506" indent="0">
              <a:buNone/>
              <a:defRPr sz="1700">
                <a:solidFill>
                  <a:schemeClr val="tx1">
                    <a:tint val="75000"/>
                  </a:schemeClr>
                </a:solidFill>
              </a:defRPr>
            </a:lvl8pPr>
            <a:lvl9pPr marL="4359438"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
        <p:nvSpPr>
          <p:cNvPr id="14" name="TextBox 13"/>
          <p:cNvSpPr txBox="1"/>
          <p:nvPr/>
        </p:nvSpPr>
        <p:spPr>
          <a:xfrm>
            <a:off x="919481" y="1251500"/>
            <a:ext cx="650240" cy="831681"/>
          </a:xfrm>
          <a:prstGeom prst="rect">
            <a:avLst/>
          </a:prstGeom>
        </p:spPr>
        <p:txBody>
          <a:bodyPr vert="horz" lIns="108985" tIns="54500" rIns="108985" bIns="54500" rtlCol="0" anchor="ctr">
            <a:noAutofit/>
          </a:bodyPr>
          <a:lstStyle/>
          <a:p>
            <a:pPr algn="l" defTabSz="1089861" rtl="0"/>
            <a:r>
              <a:rPr lang="en-US" sz="9600" kern="1200" dirty="0">
                <a:solidFill>
                  <a:prstClr val="black"/>
                </a:solidFill>
              </a:rPr>
              <a:t>“</a:t>
            </a:r>
          </a:p>
        </p:txBody>
      </p:sp>
      <p:sp>
        <p:nvSpPr>
          <p:cNvPr id="15" name="TextBox 14"/>
          <p:cNvSpPr txBox="1"/>
          <p:nvPr/>
        </p:nvSpPr>
        <p:spPr>
          <a:xfrm>
            <a:off x="11306951" y="4021861"/>
            <a:ext cx="650240" cy="831681"/>
          </a:xfrm>
          <a:prstGeom prst="rect">
            <a:avLst/>
          </a:prstGeom>
        </p:spPr>
        <p:txBody>
          <a:bodyPr vert="horz" lIns="108985" tIns="54500" rIns="108985" bIns="54500" rtlCol="0" anchor="ctr">
            <a:noAutofit/>
          </a:bodyPr>
          <a:lstStyle/>
          <a:p>
            <a:pPr algn="r" defTabSz="1089861" rtl="0"/>
            <a:r>
              <a:rPr lang="en-US" sz="9600" kern="1200" dirty="0">
                <a:solidFill>
                  <a:prstClr val="black"/>
                </a:solidFill>
              </a:rPr>
              <a:t>”</a:t>
            </a:r>
          </a:p>
        </p:txBody>
      </p:sp>
      <p:cxnSp>
        <p:nvCxnSpPr>
          <p:cNvPr id="19" name="Straight Connector 18"/>
          <p:cNvCxnSpPr/>
          <p:nvPr/>
        </p:nvCxnSpPr>
        <p:spPr>
          <a:xfrm>
            <a:off x="1489247" y="588828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441880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381764" y="4705537"/>
            <a:ext cx="10250313" cy="2088960"/>
          </a:xfrm>
        </p:spPr>
        <p:txBody>
          <a:bodyPr anchor="b">
            <a:normAutofit/>
          </a:bodyPr>
          <a:lstStyle>
            <a:lvl1pPr algn="l">
              <a:defRPr sz="3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81764" y="6794497"/>
            <a:ext cx="10250313" cy="1223680"/>
          </a:xfrm>
        </p:spPr>
        <p:txBody>
          <a:bodyPr anchor="t">
            <a:normAutofit/>
          </a:bodyPr>
          <a:lstStyle>
            <a:lvl1pPr marL="0" indent="0" algn="l">
              <a:buNone/>
              <a:defRPr sz="2400">
                <a:solidFill>
                  <a:schemeClr val="tx1"/>
                </a:solidFill>
              </a:defRPr>
            </a:lvl1pPr>
            <a:lvl2pPr marL="544928" indent="0">
              <a:buNone/>
              <a:defRPr sz="2200">
                <a:solidFill>
                  <a:schemeClr val="tx1">
                    <a:tint val="75000"/>
                  </a:schemeClr>
                </a:solidFill>
              </a:defRPr>
            </a:lvl2pPr>
            <a:lvl3pPr marL="1089861" indent="0">
              <a:buNone/>
              <a:defRPr sz="1900">
                <a:solidFill>
                  <a:schemeClr val="tx1">
                    <a:tint val="75000"/>
                  </a:schemeClr>
                </a:solidFill>
              </a:defRPr>
            </a:lvl3pPr>
            <a:lvl4pPr marL="1634786" indent="0">
              <a:buNone/>
              <a:defRPr sz="1700">
                <a:solidFill>
                  <a:schemeClr val="tx1">
                    <a:tint val="75000"/>
                  </a:schemeClr>
                </a:solidFill>
              </a:defRPr>
            </a:lvl4pPr>
            <a:lvl5pPr marL="2179719" indent="0">
              <a:buNone/>
              <a:defRPr sz="1700">
                <a:solidFill>
                  <a:schemeClr val="tx1">
                    <a:tint val="75000"/>
                  </a:schemeClr>
                </a:solidFill>
              </a:defRPr>
            </a:lvl5pPr>
            <a:lvl6pPr marL="2724648" indent="0">
              <a:buNone/>
              <a:defRPr sz="1700">
                <a:solidFill>
                  <a:schemeClr val="tx1">
                    <a:tint val="75000"/>
                  </a:schemeClr>
                </a:solidFill>
              </a:defRPr>
            </a:lvl6pPr>
            <a:lvl7pPr marL="3269572" indent="0">
              <a:buNone/>
              <a:defRPr sz="1700">
                <a:solidFill>
                  <a:schemeClr val="tx1">
                    <a:tint val="75000"/>
                  </a:schemeClr>
                </a:solidFill>
              </a:defRPr>
            </a:lvl7pPr>
            <a:lvl8pPr marL="3814506" indent="0">
              <a:buNone/>
              <a:defRPr sz="1700">
                <a:solidFill>
                  <a:schemeClr val="tx1">
                    <a:tint val="75000"/>
                  </a:schemeClr>
                </a:solidFill>
              </a:defRPr>
            </a:lvl8pPr>
            <a:lvl9pPr marL="4359438"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9703337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42627" y="1396810"/>
            <a:ext cx="9916158" cy="3190994"/>
          </a:xfrm>
        </p:spPr>
        <p:txBody>
          <a:bodyPr anchor="ctr">
            <a:normAutofit/>
          </a:bodyPr>
          <a:lstStyle>
            <a:lvl1pPr algn="ctr">
              <a:defRPr sz="38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381764" y="5175910"/>
            <a:ext cx="10250313" cy="1261466"/>
          </a:xfrm>
        </p:spPr>
        <p:txBody>
          <a:bodyPr anchor="b">
            <a:normAutofit/>
          </a:bodyPr>
          <a:lstStyle>
            <a:lvl1pPr marL="0" indent="0" algn="l">
              <a:spcBef>
                <a:spcPts val="0"/>
              </a:spcBef>
              <a:buNone/>
              <a:defRPr sz="2900">
                <a:solidFill>
                  <a:schemeClr val="tx1"/>
                </a:solidFill>
              </a:defRPr>
            </a:lvl1pPr>
            <a:lvl2pPr marL="544928" indent="0">
              <a:buNone/>
              <a:defRPr sz="2200">
                <a:solidFill>
                  <a:schemeClr val="tx1">
                    <a:tint val="75000"/>
                  </a:schemeClr>
                </a:solidFill>
              </a:defRPr>
            </a:lvl2pPr>
            <a:lvl3pPr marL="1089861" indent="0">
              <a:buNone/>
              <a:defRPr sz="1900">
                <a:solidFill>
                  <a:schemeClr val="tx1">
                    <a:tint val="75000"/>
                  </a:schemeClr>
                </a:solidFill>
              </a:defRPr>
            </a:lvl3pPr>
            <a:lvl4pPr marL="1634786" indent="0">
              <a:buNone/>
              <a:defRPr sz="1700">
                <a:solidFill>
                  <a:schemeClr val="tx1">
                    <a:tint val="75000"/>
                  </a:schemeClr>
                </a:solidFill>
              </a:defRPr>
            </a:lvl4pPr>
            <a:lvl5pPr marL="2179719" indent="0">
              <a:buNone/>
              <a:defRPr sz="1700">
                <a:solidFill>
                  <a:schemeClr val="tx1">
                    <a:tint val="75000"/>
                  </a:schemeClr>
                </a:solidFill>
              </a:defRPr>
            </a:lvl5pPr>
            <a:lvl6pPr marL="2724648" indent="0">
              <a:buNone/>
              <a:defRPr sz="1700">
                <a:solidFill>
                  <a:schemeClr val="tx1">
                    <a:tint val="75000"/>
                  </a:schemeClr>
                </a:solidFill>
              </a:defRPr>
            </a:lvl6pPr>
            <a:lvl7pPr marL="3269572" indent="0">
              <a:buNone/>
              <a:defRPr sz="1700">
                <a:solidFill>
                  <a:schemeClr val="tx1">
                    <a:tint val="75000"/>
                  </a:schemeClr>
                </a:solidFill>
              </a:defRPr>
            </a:lvl7pPr>
            <a:lvl8pPr marL="3814506" indent="0">
              <a:buNone/>
              <a:defRPr sz="1700">
                <a:solidFill>
                  <a:schemeClr val="tx1">
                    <a:tint val="75000"/>
                  </a:schemeClr>
                </a:solidFill>
              </a:defRPr>
            </a:lvl8pPr>
            <a:lvl9pPr marL="4359438" indent="0">
              <a:buNone/>
              <a:defRPr sz="17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381764" y="6442193"/>
            <a:ext cx="10250313" cy="1914596"/>
          </a:xfrm>
        </p:spPr>
        <p:txBody>
          <a:bodyPr anchor="t">
            <a:normAutofit/>
          </a:bodyPr>
          <a:lstStyle>
            <a:lvl1pPr marL="0" indent="0" algn="l">
              <a:buNone/>
              <a:defRPr sz="2200">
                <a:solidFill>
                  <a:schemeClr val="tx1"/>
                </a:solidFill>
              </a:defRPr>
            </a:lvl1pPr>
            <a:lvl2pPr marL="544928" indent="0">
              <a:buNone/>
              <a:defRPr sz="2200">
                <a:solidFill>
                  <a:schemeClr val="tx1">
                    <a:tint val="75000"/>
                  </a:schemeClr>
                </a:solidFill>
              </a:defRPr>
            </a:lvl2pPr>
            <a:lvl3pPr marL="1089861" indent="0">
              <a:buNone/>
              <a:defRPr sz="1900">
                <a:solidFill>
                  <a:schemeClr val="tx1">
                    <a:tint val="75000"/>
                  </a:schemeClr>
                </a:solidFill>
              </a:defRPr>
            </a:lvl3pPr>
            <a:lvl4pPr marL="1634786" indent="0">
              <a:buNone/>
              <a:defRPr sz="1700">
                <a:solidFill>
                  <a:schemeClr val="tx1">
                    <a:tint val="75000"/>
                  </a:schemeClr>
                </a:solidFill>
              </a:defRPr>
            </a:lvl4pPr>
            <a:lvl5pPr marL="2179719" indent="0">
              <a:buNone/>
              <a:defRPr sz="1700">
                <a:solidFill>
                  <a:schemeClr val="tx1">
                    <a:tint val="75000"/>
                  </a:schemeClr>
                </a:solidFill>
              </a:defRPr>
            </a:lvl5pPr>
            <a:lvl6pPr marL="2724648" indent="0">
              <a:buNone/>
              <a:defRPr sz="1700">
                <a:solidFill>
                  <a:schemeClr val="tx1">
                    <a:tint val="75000"/>
                  </a:schemeClr>
                </a:solidFill>
              </a:defRPr>
            </a:lvl6pPr>
            <a:lvl7pPr marL="3269572" indent="0">
              <a:buNone/>
              <a:defRPr sz="1700">
                <a:solidFill>
                  <a:schemeClr val="tx1">
                    <a:tint val="75000"/>
                  </a:schemeClr>
                </a:solidFill>
              </a:defRPr>
            </a:lvl7pPr>
            <a:lvl8pPr marL="3814506" indent="0">
              <a:buNone/>
              <a:defRPr sz="1700">
                <a:solidFill>
                  <a:schemeClr val="tx1">
                    <a:tint val="75000"/>
                  </a:schemeClr>
                </a:solidFill>
              </a:defRPr>
            </a:lvl8pPr>
            <a:lvl9pPr marL="4359438"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
        <p:nvSpPr>
          <p:cNvPr id="12" name="TextBox 11"/>
          <p:cNvSpPr txBox="1"/>
          <p:nvPr/>
        </p:nvSpPr>
        <p:spPr>
          <a:xfrm>
            <a:off x="919481" y="1251500"/>
            <a:ext cx="650240" cy="831681"/>
          </a:xfrm>
          <a:prstGeom prst="rect">
            <a:avLst/>
          </a:prstGeom>
        </p:spPr>
        <p:txBody>
          <a:bodyPr vert="horz" lIns="108985" tIns="54500" rIns="108985" bIns="54500" rtlCol="0" anchor="ctr">
            <a:noAutofit/>
          </a:bodyPr>
          <a:lstStyle/>
          <a:p>
            <a:pPr algn="l" defTabSz="1089861" rtl="0"/>
            <a:r>
              <a:rPr lang="en-US" sz="9600" kern="1200" dirty="0">
                <a:solidFill>
                  <a:prstClr val="black"/>
                </a:solidFill>
              </a:rPr>
              <a:t>“</a:t>
            </a:r>
          </a:p>
        </p:txBody>
      </p:sp>
      <p:sp>
        <p:nvSpPr>
          <p:cNvPr id="13" name="TextBox 12"/>
          <p:cNvSpPr txBox="1"/>
          <p:nvPr/>
        </p:nvSpPr>
        <p:spPr>
          <a:xfrm>
            <a:off x="11306951" y="3696727"/>
            <a:ext cx="650240" cy="831681"/>
          </a:xfrm>
          <a:prstGeom prst="rect">
            <a:avLst/>
          </a:prstGeom>
        </p:spPr>
        <p:txBody>
          <a:bodyPr vert="horz" lIns="108985" tIns="54500" rIns="108985" bIns="54500" rtlCol="0" anchor="ctr">
            <a:noAutofit/>
          </a:bodyPr>
          <a:lstStyle/>
          <a:p>
            <a:pPr algn="r" defTabSz="1089861" rtl="0"/>
            <a:r>
              <a:rPr lang="en-US" sz="9600" kern="1200" dirty="0">
                <a:solidFill>
                  <a:prstClr val="black"/>
                </a:solidFill>
              </a:rPr>
              <a:t>”</a:t>
            </a:r>
          </a:p>
        </p:txBody>
      </p:sp>
      <p:cxnSp>
        <p:nvCxnSpPr>
          <p:cNvPr id="26" name="Straight Connector 25"/>
          <p:cNvCxnSpPr/>
          <p:nvPr/>
        </p:nvCxnSpPr>
        <p:spPr>
          <a:xfrm>
            <a:off x="1489247" y="4876800"/>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354488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381761" y="1396810"/>
            <a:ext cx="10250310" cy="3190994"/>
          </a:xfrm>
        </p:spPr>
        <p:txBody>
          <a:bodyPr vert="horz" lIns="108985" tIns="54500" rIns="108985" bIns="5450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381764" y="5162905"/>
            <a:ext cx="10250313" cy="1196442"/>
          </a:xfrm>
        </p:spPr>
        <p:txBody>
          <a:bodyPr anchor="b">
            <a:normAutofit/>
          </a:bodyPr>
          <a:lstStyle>
            <a:lvl1pPr marL="0" indent="0" algn="l">
              <a:spcBef>
                <a:spcPts val="0"/>
              </a:spcBef>
              <a:buNone/>
              <a:defRPr sz="3300">
                <a:solidFill>
                  <a:schemeClr val="tx1"/>
                </a:solidFill>
              </a:defRPr>
            </a:lvl1pPr>
            <a:lvl2pPr marL="544928" indent="0">
              <a:buNone/>
              <a:defRPr sz="2200">
                <a:solidFill>
                  <a:schemeClr val="tx1">
                    <a:tint val="75000"/>
                  </a:schemeClr>
                </a:solidFill>
              </a:defRPr>
            </a:lvl2pPr>
            <a:lvl3pPr marL="1089861" indent="0">
              <a:buNone/>
              <a:defRPr sz="1900">
                <a:solidFill>
                  <a:schemeClr val="tx1">
                    <a:tint val="75000"/>
                  </a:schemeClr>
                </a:solidFill>
              </a:defRPr>
            </a:lvl3pPr>
            <a:lvl4pPr marL="1634786" indent="0">
              <a:buNone/>
              <a:defRPr sz="1700">
                <a:solidFill>
                  <a:schemeClr val="tx1">
                    <a:tint val="75000"/>
                  </a:schemeClr>
                </a:solidFill>
              </a:defRPr>
            </a:lvl4pPr>
            <a:lvl5pPr marL="2179719" indent="0">
              <a:buNone/>
              <a:defRPr sz="1700">
                <a:solidFill>
                  <a:schemeClr val="tx1">
                    <a:tint val="75000"/>
                  </a:schemeClr>
                </a:solidFill>
              </a:defRPr>
            </a:lvl5pPr>
            <a:lvl6pPr marL="2724648" indent="0">
              <a:buNone/>
              <a:defRPr sz="1700">
                <a:solidFill>
                  <a:schemeClr val="tx1">
                    <a:tint val="75000"/>
                  </a:schemeClr>
                </a:solidFill>
              </a:defRPr>
            </a:lvl6pPr>
            <a:lvl7pPr marL="3269572" indent="0">
              <a:buNone/>
              <a:defRPr sz="1700">
                <a:solidFill>
                  <a:schemeClr val="tx1">
                    <a:tint val="75000"/>
                  </a:schemeClr>
                </a:solidFill>
              </a:defRPr>
            </a:lvl7pPr>
            <a:lvl8pPr marL="3814506" indent="0">
              <a:buNone/>
              <a:defRPr sz="1700">
                <a:solidFill>
                  <a:schemeClr val="tx1">
                    <a:tint val="75000"/>
                  </a:schemeClr>
                </a:solidFill>
              </a:defRPr>
            </a:lvl8pPr>
            <a:lvl9pPr marL="4359438" indent="0">
              <a:buNone/>
              <a:defRPr sz="17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381763" y="6357903"/>
            <a:ext cx="10250315" cy="1998886"/>
          </a:xfrm>
        </p:spPr>
        <p:txBody>
          <a:bodyPr anchor="t">
            <a:normAutofit/>
          </a:bodyPr>
          <a:lstStyle>
            <a:lvl1pPr marL="0" indent="0" algn="l">
              <a:buNone/>
              <a:defRPr sz="2200">
                <a:solidFill>
                  <a:schemeClr val="tx1"/>
                </a:solidFill>
              </a:defRPr>
            </a:lvl1pPr>
            <a:lvl2pPr marL="544928" indent="0">
              <a:buNone/>
              <a:defRPr sz="2200">
                <a:solidFill>
                  <a:schemeClr val="tx1">
                    <a:tint val="75000"/>
                  </a:schemeClr>
                </a:solidFill>
              </a:defRPr>
            </a:lvl2pPr>
            <a:lvl3pPr marL="1089861" indent="0">
              <a:buNone/>
              <a:defRPr sz="1900">
                <a:solidFill>
                  <a:schemeClr val="tx1">
                    <a:tint val="75000"/>
                  </a:schemeClr>
                </a:solidFill>
              </a:defRPr>
            </a:lvl3pPr>
            <a:lvl4pPr marL="1634786" indent="0">
              <a:buNone/>
              <a:defRPr sz="1700">
                <a:solidFill>
                  <a:schemeClr val="tx1">
                    <a:tint val="75000"/>
                  </a:schemeClr>
                </a:solidFill>
              </a:defRPr>
            </a:lvl4pPr>
            <a:lvl5pPr marL="2179719" indent="0">
              <a:buNone/>
              <a:defRPr sz="1700">
                <a:solidFill>
                  <a:schemeClr val="tx1">
                    <a:tint val="75000"/>
                  </a:schemeClr>
                </a:solidFill>
              </a:defRPr>
            </a:lvl5pPr>
            <a:lvl6pPr marL="2724648" indent="0">
              <a:buNone/>
              <a:defRPr sz="1700">
                <a:solidFill>
                  <a:schemeClr val="tx1">
                    <a:tint val="75000"/>
                  </a:schemeClr>
                </a:solidFill>
              </a:defRPr>
            </a:lvl6pPr>
            <a:lvl7pPr marL="3269572" indent="0">
              <a:buNone/>
              <a:defRPr sz="1700">
                <a:solidFill>
                  <a:schemeClr val="tx1">
                    <a:tint val="75000"/>
                  </a:schemeClr>
                </a:solidFill>
              </a:defRPr>
            </a:lvl7pPr>
            <a:lvl8pPr marL="3814506" indent="0">
              <a:buNone/>
              <a:defRPr sz="1700">
                <a:solidFill>
                  <a:schemeClr val="tx1">
                    <a:tint val="75000"/>
                  </a:schemeClr>
                </a:solidFill>
              </a:defRPr>
            </a:lvl8pPr>
            <a:lvl9pPr marL="4359438"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489247" y="4876800"/>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53331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579469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9334" y="1396836"/>
            <a:ext cx="2016955" cy="69599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1758" y="1396810"/>
            <a:ext cx="7928560" cy="6959977"/>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9454816" y="1408855"/>
            <a:ext cx="0" cy="69358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31627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 y="0"/>
            <a:ext cx="13001413" cy="9751060"/>
          </a:xfrm>
          <a:prstGeom prst="rect">
            <a:avLst/>
          </a:prstGeom>
        </p:spPr>
      </p:pic>
      <p:sp>
        <p:nvSpPr>
          <p:cNvPr id="2" name="Title 1"/>
          <p:cNvSpPr>
            <a:spLocks noGrp="1"/>
          </p:cNvSpPr>
          <p:nvPr>
            <p:ph type="ctrTitle"/>
          </p:nvPr>
        </p:nvSpPr>
        <p:spPr>
          <a:xfrm>
            <a:off x="2871902" y="2661179"/>
            <a:ext cx="7270047" cy="2155425"/>
          </a:xfrm>
        </p:spPr>
        <p:txBody>
          <a:bodyPr anchor="b">
            <a:noAutofit/>
          </a:bodyPr>
          <a:lstStyle>
            <a:lvl1pPr algn="ctr">
              <a:defRPr sz="65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871902" y="5201916"/>
            <a:ext cx="7270047" cy="1878474"/>
          </a:xfrm>
        </p:spPr>
        <p:txBody>
          <a:bodyPr anchor="t">
            <a:normAutofit/>
          </a:bodyPr>
          <a:lstStyle>
            <a:lvl1pPr marL="0" indent="0" algn="ctr">
              <a:buNone/>
              <a:defRPr sz="2500">
                <a:solidFill>
                  <a:schemeClr val="tx1"/>
                </a:solidFill>
              </a:defRPr>
            </a:lvl1pPr>
            <a:lvl2pPr marL="545516" indent="0" algn="ctr">
              <a:buNone/>
              <a:defRPr>
                <a:solidFill>
                  <a:schemeClr val="tx1">
                    <a:tint val="75000"/>
                  </a:schemeClr>
                </a:solidFill>
              </a:defRPr>
            </a:lvl2pPr>
            <a:lvl3pPr marL="1091037" indent="0" algn="ctr">
              <a:buNone/>
              <a:defRPr>
                <a:solidFill>
                  <a:schemeClr val="tx1">
                    <a:tint val="75000"/>
                  </a:schemeClr>
                </a:solidFill>
              </a:defRPr>
            </a:lvl3pPr>
            <a:lvl4pPr marL="1636549" indent="0" algn="ctr">
              <a:buNone/>
              <a:defRPr>
                <a:solidFill>
                  <a:schemeClr val="tx1">
                    <a:tint val="75000"/>
                  </a:schemeClr>
                </a:solidFill>
              </a:defRPr>
            </a:lvl4pPr>
            <a:lvl5pPr marL="2182070" indent="0" algn="ctr">
              <a:buNone/>
              <a:defRPr>
                <a:solidFill>
                  <a:schemeClr val="tx1">
                    <a:tint val="75000"/>
                  </a:schemeClr>
                </a:solidFill>
              </a:defRPr>
            </a:lvl5pPr>
            <a:lvl6pPr marL="2727587" indent="0" algn="ctr">
              <a:buNone/>
              <a:defRPr>
                <a:solidFill>
                  <a:schemeClr val="tx1">
                    <a:tint val="75000"/>
                  </a:schemeClr>
                </a:solidFill>
              </a:defRPr>
            </a:lvl6pPr>
            <a:lvl7pPr marL="3273101" indent="0" algn="ctr">
              <a:buNone/>
              <a:defRPr>
                <a:solidFill>
                  <a:schemeClr val="tx1">
                    <a:tint val="75000"/>
                  </a:schemeClr>
                </a:solidFill>
              </a:defRPr>
            </a:lvl7pPr>
            <a:lvl8pPr marL="3818620" indent="0" algn="ctr">
              <a:buNone/>
              <a:defRPr>
                <a:solidFill>
                  <a:schemeClr val="tx1">
                    <a:tint val="75000"/>
                  </a:schemeClr>
                </a:solidFill>
              </a:defRPr>
            </a:lvl8pPr>
            <a:lvl9pPr marL="4364139"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515448" y="7164676"/>
            <a:ext cx="957298" cy="397369"/>
          </a:xfrm>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a:xfrm>
            <a:off x="2871902" y="7164676"/>
            <a:ext cx="5562277" cy="397369"/>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9554038" y="7164676"/>
            <a:ext cx="587911" cy="397369"/>
          </a:xfrm>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2871892" y="5009253"/>
            <a:ext cx="727004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567458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489247" y="3443863"/>
            <a:ext cx="10034451"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27801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5011" y="3641344"/>
            <a:ext cx="5032858" cy="470773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93433" y="3641344"/>
            <a:ext cx="5032858" cy="470773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6060892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49412" y="2492595"/>
            <a:ext cx="8702601" cy="2592020"/>
          </a:xfrm>
        </p:spPr>
        <p:txBody>
          <a:bodyPr anchor="b">
            <a:normAutofit/>
          </a:bodyPr>
          <a:lstStyle>
            <a:lvl1pPr algn="ctr">
              <a:defRPr sz="5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149411" y="5469941"/>
            <a:ext cx="8702603" cy="1357578"/>
          </a:xfrm>
        </p:spPr>
        <p:txBody>
          <a:bodyPr anchor="t">
            <a:normAutofit/>
          </a:bodyPr>
          <a:lstStyle>
            <a:lvl1pPr marL="0" indent="0" algn="ctr">
              <a:buNone/>
              <a:defRPr sz="2900">
                <a:solidFill>
                  <a:schemeClr val="tx1"/>
                </a:solidFill>
              </a:defRPr>
            </a:lvl1pPr>
            <a:lvl2pPr marL="545516" indent="0">
              <a:buNone/>
              <a:defRPr sz="2200">
                <a:solidFill>
                  <a:schemeClr val="tx1">
                    <a:tint val="75000"/>
                  </a:schemeClr>
                </a:solidFill>
              </a:defRPr>
            </a:lvl2pPr>
            <a:lvl3pPr marL="1091037" indent="0">
              <a:buNone/>
              <a:defRPr sz="1900">
                <a:solidFill>
                  <a:schemeClr val="tx1">
                    <a:tint val="75000"/>
                  </a:schemeClr>
                </a:solidFill>
              </a:defRPr>
            </a:lvl3pPr>
            <a:lvl4pPr marL="1636549" indent="0">
              <a:buNone/>
              <a:defRPr sz="1700">
                <a:solidFill>
                  <a:schemeClr val="tx1">
                    <a:tint val="75000"/>
                  </a:schemeClr>
                </a:solidFill>
              </a:defRPr>
            </a:lvl4pPr>
            <a:lvl5pPr marL="2182070" indent="0">
              <a:buNone/>
              <a:defRPr sz="1700">
                <a:solidFill>
                  <a:schemeClr val="tx1">
                    <a:tint val="75000"/>
                  </a:schemeClr>
                </a:solidFill>
              </a:defRPr>
            </a:lvl5pPr>
            <a:lvl6pPr marL="2727587" indent="0">
              <a:buNone/>
              <a:defRPr sz="1700">
                <a:solidFill>
                  <a:schemeClr val="tx1">
                    <a:tint val="75000"/>
                  </a:schemeClr>
                </a:solidFill>
              </a:defRPr>
            </a:lvl6pPr>
            <a:lvl7pPr marL="3273101" indent="0">
              <a:buNone/>
              <a:defRPr sz="1700">
                <a:solidFill>
                  <a:schemeClr val="tx1">
                    <a:tint val="75000"/>
                  </a:schemeClr>
                </a:solidFill>
              </a:defRPr>
            </a:lvl7pPr>
            <a:lvl8pPr marL="3818620" indent="0">
              <a:buNone/>
              <a:defRPr sz="1700">
                <a:solidFill>
                  <a:schemeClr val="tx1">
                    <a:tint val="75000"/>
                  </a:schemeClr>
                </a:solidFill>
              </a:defRPr>
            </a:lvl8pPr>
            <a:lvl9pPr marL="4364139"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2146910" y="5277276"/>
            <a:ext cx="870760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863046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5011" y="3641344"/>
            <a:ext cx="5032858" cy="470773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93433" y="3641344"/>
            <a:ext cx="5032858" cy="470773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5557248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81760" y="3781026"/>
            <a:ext cx="5032858" cy="819573"/>
          </a:xfrm>
        </p:spPr>
        <p:txBody>
          <a:bodyPr anchor="b">
            <a:noAutofit/>
          </a:bodyPr>
          <a:lstStyle>
            <a:lvl1pPr marL="0" indent="0">
              <a:buNone/>
              <a:defRPr sz="3300" b="0">
                <a:solidFill>
                  <a:schemeClr val="accent1"/>
                </a:solidFill>
              </a:defRPr>
            </a:lvl1pPr>
            <a:lvl2pPr marL="545516" indent="0">
              <a:buNone/>
              <a:defRPr sz="2400" b="1"/>
            </a:lvl2pPr>
            <a:lvl3pPr marL="1091037" indent="0">
              <a:buNone/>
              <a:defRPr sz="2200" b="1"/>
            </a:lvl3pPr>
            <a:lvl4pPr marL="1636549" indent="0">
              <a:buNone/>
              <a:defRPr sz="1900" b="1"/>
            </a:lvl4pPr>
            <a:lvl5pPr marL="2182070" indent="0">
              <a:buNone/>
              <a:defRPr sz="1900" b="1"/>
            </a:lvl5pPr>
            <a:lvl6pPr marL="2727587" indent="0">
              <a:buNone/>
              <a:defRPr sz="1900" b="1"/>
            </a:lvl6pPr>
            <a:lvl7pPr marL="3273101" indent="0">
              <a:buNone/>
              <a:defRPr sz="1900" b="1"/>
            </a:lvl7pPr>
            <a:lvl8pPr marL="3818620" indent="0">
              <a:buNone/>
              <a:defRPr sz="1900" b="1"/>
            </a:lvl8pPr>
            <a:lvl9pPr marL="4364139"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1381760" y="4612654"/>
            <a:ext cx="5032858" cy="374414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92716" y="3781026"/>
            <a:ext cx="5032858" cy="819573"/>
          </a:xfrm>
        </p:spPr>
        <p:txBody>
          <a:bodyPr anchor="b">
            <a:noAutofit/>
          </a:bodyPr>
          <a:lstStyle>
            <a:lvl1pPr marL="0" indent="0">
              <a:buNone/>
              <a:defRPr sz="3300" b="0">
                <a:solidFill>
                  <a:schemeClr val="accent1"/>
                </a:solidFill>
              </a:defRPr>
            </a:lvl1pPr>
            <a:lvl2pPr marL="545516" indent="0">
              <a:buNone/>
              <a:defRPr sz="2400" b="1"/>
            </a:lvl2pPr>
            <a:lvl3pPr marL="1091037" indent="0">
              <a:buNone/>
              <a:defRPr sz="2200" b="1"/>
            </a:lvl3pPr>
            <a:lvl4pPr marL="1636549" indent="0">
              <a:buNone/>
              <a:defRPr sz="1900" b="1"/>
            </a:lvl4pPr>
            <a:lvl5pPr marL="2182070" indent="0">
              <a:buNone/>
              <a:defRPr sz="1900" b="1"/>
            </a:lvl5pPr>
            <a:lvl6pPr marL="2727587" indent="0">
              <a:buNone/>
              <a:defRPr sz="1900" b="1"/>
            </a:lvl6pPr>
            <a:lvl7pPr marL="3273101" indent="0">
              <a:buNone/>
              <a:defRPr sz="1900" b="1"/>
            </a:lvl7pPr>
            <a:lvl8pPr marL="3818620" indent="0">
              <a:buNone/>
              <a:defRPr sz="1900" b="1"/>
            </a:lvl8pPr>
            <a:lvl9pPr marL="4364139"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592716" y="4612654"/>
            <a:ext cx="5032858" cy="374414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8" name="Straight Connector 17"/>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691058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311823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6119901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0073" y="1974804"/>
            <a:ext cx="3966352" cy="1950720"/>
          </a:xfrm>
        </p:spPr>
        <p:txBody>
          <a:bodyPr anchor="b">
            <a:normAutofit/>
          </a:bodyPr>
          <a:lstStyle>
            <a:lvl1pPr algn="ctr">
              <a:defRPr sz="2900" b="0"/>
            </a:lvl1pPr>
          </a:lstStyle>
          <a:p>
            <a:r>
              <a:rPr lang="en-US" smtClean="0"/>
              <a:t>Click to edit Master title style</a:t>
            </a:r>
            <a:endParaRPr lang="en-US" dirty="0"/>
          </a:p>
        </p:txBody>
      </p:sp>
      <p:sp>
        <p:nvSpPr>
          <p:cNvPr id="3" name="Content Placeholder 2"/>
          <p:cNvSpPr>
            <a:spLocks noGrp="1"/>
          </p:cNvSpPr>
          <p:nvPr>
            <p:ph idx="1"/>
          </p:nvPr>
        </p:nvSpPr>
        <p:spPr>
          <a:xfrm>
            <a:off x="5779920" y="1396823"/>
            <a:ext cx="5834097" cy="6959979"/>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0073" y="4310848"/>
            <a:ext cx="3966352" cy="3467952"/>
          </a:xfrm>
        </p:spPr>
        <p:txBody>
          <a:bodyPr anchor="t">
            <a:normAutofit/>
          </a:bodyPr>
          <a:lstStyle>
            <a:lvl1pPr marL="0" indent="0" algn="ctr">
              <a:buNone/>
              <a:defRPr sz="1900"/>
            </a:lvl1pPr>
            <a:lvl2pPr marL="545516" indent="0">
              <a:buNone/>
              <a:defRPr sz="1400"/>
            </a:lvl2pPr>
            <a:lvl3pPr marL="1091037" indent="0">
              <a:buNone/>
              <a:defRPr sz="1200"/>
            </a:lvl3pPr>
            <a:lvl4pPr marL="1636549" indent="0">
              <a:buNone/>
              <a:defRPr sz="1100"/>
            </a:lvl4pPr>
            <a:lvl5pPr marL="2182070" indent="0">
              <a:buNone/>
              <a:defRPr sz="1100"/>
            </a:lvl5pPr>
            <a:lvl6pPr marL="2727587" indent="0">
              <a:buNone/>
              <a:defRPr sz="1100"/>
            </a:lvl6pPr>
            <a:lvl7pPr marL="3273101" indent="0">
              <a:buNone/>
              <a:defRPr sz="1100"/>
            </a:lvl7pPr>
            <a:lvl8pPr marL="3818620" indent="0">
              <a:buNone/>
              <a:defRPr sz="1100"/>
            </a:lvl8pPr>
            <a:lvl9pPr marL="436413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1489247" y="4142269"/>
            <a:ext cx="37487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659739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1760" y="2679228"/>
            <a:ext cx="6657937" cy="1950720"/>
          </a:xfrm>
        </p:spPr>
        <p:txBody>
          <a:bodyPr anchor="b">
            <a:normAutofit/>
          </a:bodyPr>
          <a:lstStyle>
            <a:lvl1pPr algn="ctr">
              <a:defRPr sz="33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634488" y="1481102"/>
            <a:ext cx="3267570" cy="6791396"/>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00"/>
            </a:lvl1pPr>
            <a:lvl2pPr marL="545516" indent="0">
              <a:buNone/>
              <a:defRPr sz="1900"/>
            </a:lvl2pPr>
            <a:lvl3pPr marL="1091037" indent="0">
              <a:buNone/>
              <a:defRPr sz="1900"/>
            </a:lvl3pPr>
            <a:lvl4pPr marL="1636549" indent="0">
              <a:buNone/>
              <a:defRPr sz="1900"/>
            </a:lvl4pPr>
            <a:lvl5pPr marL="2182070" indent="0">
              <a:buNone/>
              <a:defRPr sz="1900"/>
            </a:lvl5pPr>
            <a:lvl6pPr marL="2727587" indent="0">
              <a:buNone/>
              <a:defRPr sz="1900"/>
            </a:lvl6pPr>
            <a:lvl7pPr marL="3273101" indent="0">
              <a:buNone/>
              <a:defRPr sz="1900"/>
            </a:lvl7pPr>
            <a:lvl8pPr marL="3818620" indent="0">
              <a:buNone/>
              <a:defRPr sz="1900"/>
            </a:lvl8pPr>
            <a:lvl9pPr marL="4364139" indent="0">
              <a:buNone/>
              <a:defRPr sz="1900"/>
            </a:lvl9pPr>
          </a:lstStyle>
          <a:p>
            <a:r>
              <a:rPr lang="en-US" smtClean="0"/>
              <a:t>Click icon to add picture</a:t>
            </a:r>
            <a:endParaRPr lang="en-US" dirty="0"/>
          </a:p>
        </p:txBody>
      </p:sp>
      <p:sp>
        <p:nvSpPr>
          <p:cNvPr id="4" name="Text Placeholder 3"/>
          <p:cNvSpPr>
            <a:spLocks noGrp="1"/>
          </p:cNvSpPr>
          <p:nvPr>
            <p:ph type="body" sz="half" idx="2"/>
          </p:nvPr>
        </p:nvSpPr>
        <p:spPr>
          <a:xfrm>
            <a:off x="1381760" y="4629948"/>
            <a:ext cx="6657937" cy="2600960"/>
          </a:xfrm>
        </p:spPr>
        <p:txBody>
          <a:bodyPr anchor="t">
            <a:normAutofit/>
          </a:bodyPr>
          <a:lstStyle>
            <a:lvl1pPr marL="0" indent="0" algn="ctr">
              <a:buNone/>
              <a:defRPr sz="2200"/>
            </a:lvl1pPr>
            <a:lvl2pPr marL="545516" indent="0">
              <a:buNone/>
              <a:defRPr sz="1400"/>
            </a:lvl2pPr>
            <a:lvl3pPr marL="1091037" indent="0">
              <a:buNone/>
              <a:defRPr sz="1200"/>
            </a:lvl3pPr>
            <a:lvl4pPr marL="1636549" indent="0">
              <a:buNone/>
              <a:defRPr sz="1100"/>
            </a:lvl4pPr>
            <a:lvl5pPr marL="2182070" indent="0">
              <a:buNone/>
              <a:defRPr sz="1100"/>
            </a:lvl5pPr>
            <a:lvl6pPr marL="2727587" indent="0">
              <a:buNone/>
              <a:defRPr sz="1100"/>
            </a:lvl6pPr>
            <a:lvl7pPr marL="3273101" indent="0">
              <a:buNone/>
              <a:defRPr sz="1100"/>
            </a:lvl7pPr>
            <a:lvl8pPr marL="3818620" indent="0">
              <a:buNone/>
              <a:defRPr sz="1100"/>
            </a:lvl8pPr>
            <a:lvl9pPr marL="436413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9689867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1761" y="6848590"/>
            <a:ext cx="10250310" cy="806027"/>
          </a:xfrm>
        </p:spPr>
        <p:txBody>
          <a:bodyPr anchor="b">
            <a:normAutofit/>
          </a:bodyPr>
          <a:lstStyle>
            <a:lvl1pPr algn="ctr">
              <a:defRPr sz="29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10861" y="1481116"/>
            <a:ext cx="10779703" cy="4744347"/>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00"/>
            </a:lvl1pPr>
            <a:lvl2pPr marL="545516" indent="0">
              <a:buNone/>
              <a:defRPr sz="1900"/>
            </a:lvl2pPr>
            <a:lvl3pPr marL="1091037" indent="0">
              <a:buNone/>
              <a:defRPr sz="1900"/>
            </a:lvl3pPr>
            <a:lvl4pPr marL="1636549" indent="0">
              <a:buNone/>
              <a:defRPr sz="1900"/>
            </a:lvl4pPr>
            <a:lvl5pPr marL="2182070" indent="0">
              <a:buNone/>
              <a:defRPr sz="1900"/>
            </a:lvl5pPr>
            <a:lvl6pPr marL="2727587" indent="0">
              <a:buNone/>
              <a:defRPr sz="1900"/>
            </a:lvl6pPr>
            <a:lvl7pPr marL="3273101" indent="0">
              <a:buNone/>
              <a:defRPr sz="1900"/>
            </a:lvl7pPr>
            <a:lvl8pPr marL="3818620" indent="0">
              <a:buNone/>
              <a:defRPr sz="1900"/>
            </a:lvl8pPr>
            <a:lvl9pPr marL="4364139" indent="0">
              <a:buNone/>
              <a:defRPr sz="1900"/>
            </a:lvl9pPr>
          </a:lstStyle>
          <a:p>
            <a:r>
              <a:rPr lang="en-US" smtClean="0"/>
              <a:t>Click icon to add picture</a:t>
            </a:r>
            <a:endParaRPr lang="en-US" dirty="0"/>
          </a:p>
        </p:txBody>
      </p:sp>
      <p:sp>
        <p:nvSpPr>
          <p:cNvPr id="4" name="Text Placeholder 3"/>
          <p:cNvSpPr>
            <a:spLocks noGrp="1"/>
          </p:cNvSpPr>
          <p:nvPr>
            <p:ph type="body" sz="half" idx="2"/>
          </p:nvPr>
        </p:nvSpPr>
        <p:spPr>
          <a:xfrm>
            <a:off x="1381761" y="7654618"/>
            <a:ext cx="10250310" cy="702168"/>
          </a:xfrm>
        </p:spPr>
        <p:txBody>
          <a:bodyPr>
            <a:normAutofit/>
          </a:bodyPr>
          <a:lstStyle>
            <a:lvl1pPr marL="0" indent="0" algn="ctr">
              <a:buNone/>
              <a:defRPr sz="1700"/>
            </a:lvl1pPr>
            <a:lvl2pPr marL="545516" indent="0">
              <a:buNone/>
              <a:defRPr sz="1400"/>
            </a:lvl2pPr>
            <a:lvl3pPr marL="1091037" indent="0">
              <a:buNone/>
              <a:defRPr sz="1200"/>
            </a:lvl3pPr>
            <a:lvl4pPr marL="1636549" indent="0">
              <a:buNone/>
              <a:defRPr sz="1100"/>
            </a:lvl4pPr>
            <a:lvl5pPr marL="2182070" indent="0">
              <a:buNone/>
              <a:defRPr sz="1100"/>
            </a:lvl5pPr>
            <a:lvl6pPr marL="2727587" indent="0">
              <a:buNone/>
              <a:defRPr sz="1100"/>
            </a:lvl6pPr>
            <a:lvl7pPr marL="3273101" indent="0">
              <a:buNone/>
              <a:defRPr sz="1100"/>
            </a:lvl7pPr>
            <a:lvl8pPr marL="3818620" indent="0">
              <a:buNone/>
              <a:defRPr sz="1100"/>
            </a:lvl8pPr>
            <a:lvl9pPr marL="436413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4992935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90797" y="1396810"/>
            <a:ext cx="10232247" cy="4202479"/>
          </a:xfrm>
        </p:spPr>
        <p:txBody>
          <a:bodyPr anchor="ctr">
            <a:normAutofit/>
          </a:bodyPr>
          <a:lstStyle>
            <a:lvl1pPr algn="ctr">
              <a:defRPr sz="3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90797" y="6177293"/>
            <a:ext cx="10232247" cy="2179509"/>
          </a:xfrm>
        </p:spPr>
        <p:txBody>
          <a:bodyPr anchor="ctr">
            <a:normAutofit/>
          </a:bodyPr>
          <a:lstStyle>
            <a:lvl1pPr marL="0" indent="0" algn="ctr">
              <a:buNone/>
              <a:defRPr sz="2400">
                <a:solidFill>
                  <a:schemeClr val="tx1"/>
                </a:solidFill>
              </a:defRPr>
            </a:lvl1pPr>
            <a:lvl2pPr marL="545516" indent="0">
              <a:buNone/>
              <a:defRPr sz="2200">
                <a:solidFill>
                  <a:schemeClr val="tx1">
                    <a:tint val="75000"/>
                  </a:schemeClr>
                </a:solidFill>
              </a:defRPr>
            </a:lvl2pPr>
            <a:lvl3pPr marL="1091037" indent="0">
              <a:buNone/>
              <a:defRPr sz="1900">
                <a:solidFill>
                  <a:schemeClr val="tx1">
                    <a:tint val="75000"/>
                  </a:schemeClr>
                </a:solidFill>
              </a:defRPr>
            </a:lvl3pPr>
            <a:lvl4pPr marL="1636549" indent="0">
              <a:buNone/>
              <a:defRPr sz="1700">
                <a:solidFill>
                  <a:schemeClr val="tx1">
                    <a:tint val="75000"/>
                  </a:schemeClr>
                </a:solidFill>
              </a:defRPr>
            </a:lvl4pPr>
            <a:lvl5pPr marL="2182070" indent="0">
              <a:buNone/>
              <a:defRPr sz="1700">
                <a:solidFill>
                  <a:schemeClr val="tx1">
                    <a:tint val="75000"/>
                  </a:schemeClr>
                </a:solidFill>
              </a:defRPr>
            </a:lvl5pPr>
            <a:lvl6pPr marL="2727587" indent="0">
              <a:buNone/>
              <a:defRPr sz="1700">
                <a:solidFill>
                  <a:schemeClr val="tx1">
                    <a:tint val="75000"/>
                  </a:schemeClr>
                </a:solidFill>
              </a:defRPr>
            </a:lvl6pPr>
            <a:lvl7pPr marL="3273101" indent="0">
              <a:buNone/>
              <a:defRPr sz="1700">
                <a:solidFill>
                  <a:schemeClr val="tx1">
                    <a:tint val="75000"/>
                  </a:schemeClr>
                </a:solidFill>
              </a:defRPr>
            </a:lvl7pPr>
            <a:lvl8pPr marL="3818620" indent="0">
              <a:buNone/>
              <a:defRPr sz="1700">
                <a:solidFill>
                  <a:schemeClr val="tx1">
                    <a:tint val="75000"/>
                  </a:schemeClr>
                </a:solidFill>
              </a:defRPr>
            </a:lvl8pPr>
            <a:lvl9pPr marL="4364139"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489247" y="588828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869281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42627" y="1396810"/>
            <a:ext cx="9916158" cy="3371617"/>
          </a:xfrm>
        </p:spPr>
        <p:txBody>
          <a:bodyPr anchor="ctr">
            <a:normAutofit/>
          </a:bodyPr>
          <a:lstStyle>
            <a:lvl1pPr algn="ctr">
              <a:defRPr sz="38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786466" y="4768427"/>
            <a:ext cx="9428482" cy="830862"/>
          </a:xfrm>
        </p:spPr>
        <p:txBody>
          <a:bodyPr anchor="ctr">
            <a:normAutofit/>
          </a:bodyPr>
          <a:lstStyle>
            <a:lvl1pPr marL="0" indent="0" algn="r">
              <a:buFontTx/>
              <a:buNone/>
              <a:defRPr sz="2400"/>
            </a:lvl1pPr>
            <a:lvl2pPr marL="545516" indent="0">
              <a:buFontTx/>
              <a:buNone/>
              <a:defRPr/>
            </a:lvl2pPr>
            <a:lvl3pPr marL="1091037" indent="0">
              <a:buFontTx/>
              <a:buNone/>
              <a:defRPr/>
            </a:lvl3pPr>
            <a:lvl4pPr marL="1636549" indent="0">
              <a:buFontTx/>
              <a:buNone/>
              <a:defRPr/>
            </a:lvl4pPr>
            <a:lvl5pPr marL="218207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381761" y="6177293"/>
            <a:ext cx="10250310" cy="2179509"/>
          </a:xfrm>
        </p:spPr>
        <p:txBody>
          <a:bodyPr anchor="ctr">
            <a:normAutofit/>
          </a:bodyPr>
          <a:lstStyle>
            <a:lvl1pPr marL="0" indent="0" algn="ctr">
              <a:buNone/>
              <a:defRPr sz="2400">
                <a:solidFill>
                  <a:schemeClr val="tx1"/>
                </a:solidFill>
              </a:defRPr>
            </a:lvl1pPr>
            <a:lvl2pPr marL="545516" indent="0">
              <a:buNone/>
              <a:defRPr sz="2200">
                <a:solidFill>
                  <a:schemeClr val="tx1">
                    <a:tint val="75000"/>
                  </a:schemeClr>
                </a:solidFill>
              </a:defRPr>
            </a:lvl2pPr>
            <a:lvl3pPr marL="1091037" indent="0">
              <a:buNone/>
              <a:defRPr sz="1900">
                <a:solidFill>
                  <a:schemeClr val="tx1">
                    <a:tint val="75000"/>
                  </a:schemeClr>
                </a:solidFill>
              </a:defRPr>
            </a:lvl3pPr>
            <a:lvl4pPr marL="1636549" indent="0">
              <a:buNone/>
              <a:defRPr sz="1700">
                <a:solidFill>
                  <a:schemeClr val="tx1">
                    <a:tint val="75000"/>
                  </a:schemeClr>
                </a:solidFill>
              </a:defRPr>
            </a:lvl4pPr>
            <a:lvl5pPr marL="2182070" indent="0">
              <a:buNone/>
              <a:defRPr sz="1700">
                <a:solidFill>
                  <a:schemeClr val="tx1">
                    <a:tint val="75000"/>
                  </a:schemeClr>
                </a:solidFill>
              </a:defRPr>
            </a:lvl5pPr>
            <a:lvl6pPr marL="2727587" indent="0">
              <a:buNone/>
              <a:defRPr sz="1700">
                <a:solidFill>
                  <a:schemeClr val="tx1">
                    <a:tint val="75000"/>
                  </a:schemeClr>
                </a:solidFill>
              </a:defRPr>
            </a:lvl6pPr>
            <a:lvl7pPr marL="3273101" indent="0">
              <a:buNone/>
              <a:defRPr sz="1700">
                <a:solidFill>
                  <a:schemeClr val="tx1">
                    <a:tint val="75000"/>
                  </a:schemeClr>
                </a:solidFill>
              </a:defRPr>
            </a:lvl7pPr>
            <a:lvl8pPr marL="3818620" indent="0">
              <a:buNone/>
              <a:defRPr sz="1700">
                <a:solidFill>
                  <a:schemeClr val="tx1">
                    <a:tint val="75000"/>
                  </a:schemeClr>
                </a:solidFill>
              </a:defRPr>
            </a:lvl8pPr>
            <a:lvl9pPr marL="4364139"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
        <p:nvSpPr>
          <p:cNvPr id="14" name="TextBox 13"/>
          <p:cNvSpPr txBox="1"/>
          <p:nvPr/>
        </p:nvSpPr>
        <p:spPr>
          <a:xfrm>
            <a:off x="919481" y="1251500"/>
            <a:ext cx="650240" cy="831681"/>
          </a:xfrm>
          <a:prstGeom prst="rect">
            <a:avLst/>
          </a:prstGeom>
        </p:spPr>
        <p:txBody>
          <a:bodyPr vert="horz" lIns="109103" tIns="54555" rIns="109103" bIns="54555" rtlCol="0" anchor="ctr">
            <a:noAutofit/>
          </a:bodyPr>
          <a:lstStyle/>
          <a:p>
            <a:pPr algn="l" defTabSz="1091037" rtl="0"/>
            <a:r>
              <a:rPr lang="en-US" sz="9600" kern="1200" dirty="0">
                <a:solidFill>
                  <a:prstClr val="black"/>
                </a:solidFill>
              </a:rPr>
              <a:t>“</a:t>
            </a:r>
          </a:p>
        </p:txBody>
      </p:sp>
      <p:sp>
        <p:nvSpPr>
          <p:cNvPr id="15" name="TextBox 14"/>
          <p:cNvSpPr txBox="1"/>
          <p:nvPr/>
        </p:nvSpPr>
        <p:spPr>
          <a:xfrm>
            <a:off x="11306951" y="4021861"/>
            <a:ext cx="650240" cy="831681"/>
          </a:xfrm>
          <a:prstGeom prst="rect">
            <a:avLst/>
          </a:prstGeom>
        </p:spPr>
        <p:txBody>
          <a:bodyPr vert="horz" lIns="109103" tIns="54555" rIns="109103" bIns="54555" rtlCol="0" anchor="ctr">
            <a:noAutofit/>
          </a:bodyPr>
          <a:lstStyle/>
          <a:p>
            <a:pPr algn="r" defTabSz="1091037" rtl="0"/>
            <a:r>
              <a:rPr lang="en-US" sz="9600" kern="1200" dirty="0">
                <a:solidFill>
                  <a:prstClr val="black"/>
                </a:solidFill>
              </a:rPr>
              <a:t>”</a:t>
            </a:r>
          </a:p>
        </p:txBody>
      </p:sp>
      <p:cxnSp>
        <p:nvCxnSpPr>
          <p:cNvPr id="19" name="Straight Connector 18"/>
          <p:cNvCxnSpPr/>
          <p:nvPr/>
        </p:nvCxnSpPr>
        <p:spPr>
          <a:xfrm>
            <a:off x="1489247" y="588828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233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81760" y="3781026"/>
            <a:ext cx="5032858" cy="819573"/>
          </a:xfrm>
        </p:spPr>
        <p:txBody>
          <a:bodyPr anchor="b">
            <a:noAutofit/>
          </a:bodyPr>
          <a:lstStyle>
            <a:lvl1pPr marL="0" indent="0">
              <a:buNone/>
              <a:defRPr sz="3300" b="0">
                <a:solidFill>
                  <a:schemeClr val="accent1"/>
                </a:solidFill>
              </a:defRPr>
            </a:lvl1pPr>
            <a:lvl2pPr marL="542260" indent="0">
              <a:buNone/>
              <a:defRPr sz="2400" b="1"/>
            </a:lvl2pPr>
            <a:lvl3pPr marL="1084519" indent="0">
              <a:buNone/>
              <a:defRPr sz="2200" b="1"/>
            </a:lvl3pPr>
            <a:lvl4pPr marL="1626772" indent="0">
              <a:buNone/>
              <a:defRPr sz="1900" b="1"/>
            </a:lvl4pPr>
            <a:lvl5pPr marL="2169036" indent="0">
              <a:buNone/>
              <a:defRPr sz="1900" b="1"/>
            </a:lvl5pPr>
            <a:lvl6pPr marL="2711305" indent="0">
              <a:buNone/>
              <a:defRPr sz="1900" b="1"/>
            </a:lvl6pPr>
            <a:lvl7pPr marL="3253549" indent="0">
              <a:buNone/>
              <a:defRPr sz="1900" b="1"/>
            </a:lvl7pPr>
            <a:lvl8pPr marL="3795818" indent="0">
              <a:buNone/>
              <a:defRPr sz="1900" b="1"/>
            </a:lvl8pPr>
            <a:lvl9pPr marL="4338074"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1381760" y="4612726"/>
            <a:ext cx="5032858" cy="374414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92716" y="3781026"/>
            <a:ext cx="5032858" cy="819573"/>
          </a:xfrm>
        </p:spPr>
        <p:txBody>
          <a:bodyPr anchor="b">
            <a:noAutofit/>
          </a:bodyPr>
          <a:lstStyle>
            <a:lvl1pPr marL="0" indent="0">
              <a:buNone/>
              <a:defRPr sz="3300" b="0">
                <a:solidFill>
                  <a:schemeClr val="accent1"/>
                </a:solidFill>
              </a:defRPr>
            </a:lvl1pPr>
            <a:lvl2pPr marL="542260" indent="0">
              <a:buNone/>
              <a:defRPr sz="2400" b="1"/>
            </a:lvl2pPr>
            <a:lvl3pPr marL="1084519" indent="0">
              <a:buNone/>
              <a:defRPr sz="2200" b="1"/>
            </a:lvl3pPr>
            <a:lvl4pPr marL="1626772" indent="0">
              <a:buNone/>
              <a:defRPr sz="1900" b="1"/>
            </a:lvl4pPr>
            <a:lvl5pPr marL="2169036" indent="0">
              <a:buNone/>
              <a:defRPr sz="1900" b="1"/>
            </a:lvl5pPr>
            <a:lvl6pPr marL="2711305" indent="0">
              <a:buNone/>
              <a:defRPr sz="1900" b="1"/>
            </a:lvl6pPr>
            <a:lvl7pPr marL="3253549" indent="0">
              <a:buNone/>
              <a:defRPr sz="1900" b="1"/>
            </a:lvl7pPr>
            <a:lvl8pPr marL="3795818" indent="0">
              <a:buNone/>
              <a:defRPr sz="1900" b="1"/>
            </a:lvl8pPr>
            <a:lvl9pPr marL="4338074"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592716" y="4612726"/>
            <a:ext cx="5032858" cy="374414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8" name="Straight Connector 17"/>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689715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381764" y="4705537"/>
            <a:ext cx="10250313" cy="2088960"/>
          </a:xfrm>
        </p:spPr>
        <p:txBody>
          <a:bodyPr anchor="b">
            <a:normAutofit/>
          </a:bodyPr>
          <a:lstStyle>
            <a:lvl1pPr algn="l">
              <a:defRPr sz="3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81764" y="6794497"/>
            <a:ext cx="10250313" cy="1223680"/>
          </a:xfrm>
        </p:spPr>
        <p:txBody>
          <a:bodyPr anchor="t">
            <a:normAutofit/>
          </a:bodyPr>
          <a:lstStyle>
            <a:lvl1pPr marL="0" indent="0" algn="l">
              <a:buNone/>
              <a:defRPr sz="2400">
                <a:solidFill>
                  <a:schemeClr val="tx1"/>
                </a:solidFill>
              </a:defRPr>
            </a:lvl1pPr>
            <a:lvl2pPr marL="545516" indent="0">
              <a:buNone/>
              <a:defRPr sz="2200">
                <a:solidFill>
                  <a:schemeClr val="tx1">
                    <a:tint val="75000"/>
                  </a:schemeClr>
                </a:solidFill>
              </a:defRPr>
            </a:lvl2pPr>
            <a:lvl3pPr marL="1091037" indent="0">
              <a:buNone/>
              <a:defRPr sz="1900">
                <a:solidFill>
                  <a:schemeClr val="tx1">
                    <a:tint val="75000"/>
                  </a:schemeClr>
                </a:solidFill>
              </a:defRPr>
            </a:lvl3pPr>
            <a:lvl4pPr marL="1636549" indent="0">
              <a:buNone/>
              <a:defRPr sz="1700">
                <a:solidFill>
                  <a:schemeClr val="tx1">
                    <a:tint val="75000"/>
                  </a:schemeClr>
                </a:solidFill>
              </a:defRPr>
            </a:lvl4pPr>
            <a:lvl5pPr marL="2182070" indent="0">
              <a:buNone/>
              <a:defRPr sz="1700">
                <a:solidFill>
                  <a:schemeClr val="tx1">
                    <a:tint val="75000"/>
                  </a:schemeClr>
                </a:solidFill>
              </a:defRPr>
            </a:lvl5pPr>
            <a:lvl6pPr marL="2727587" indent="0">
              <a:buNone/>
              <a:defRPr sz="1700">
                <a:solidFill>
                  <a:schemeClr val="tx1">
                    <a:tint val="75000"/>
                  </a:schemeClr>
                </a:solidFill>
              </a:defRPr>
            </a:lvl6pPr>
            <a:lvl7pPr marL="3273101" indent="0">
              <a:buNone/>
              <a:defRPr sz="1700">
                <a:solidFill>
                  <a:schemeClr val="tx1">
                    <a:tint val="75000"/>
                  </a:schemeClr>
                </a:solidFill>
              </a:defRPr>
            </a:lvl7pPr>
            <a:lvl8pPr marL="3818620" indent="0">
              <a:buNone/>
              <a:defRPr sz="1700">
                <a:solidFill>
                  <a:schemeClr val="tx1">
                    <a:tint val="75000"/>
                  </a:schemeClr>
                </a:solidFill>
              </a:defRPr>
            </a:lvl8pPr>
            <a:lvl9pPr marL="4364139"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2459280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42627" y="1396810"/>
            <a:ext cx="9916158" cy="3190994"/>
          </a:xfrm>
        </p:spPr>
        <p:txBody>
          <a:bodyPr anchor="ctr">
            <a:normAutofit/>
          </a:bodyPr>
          <a:lstStyle>
            <a:lvl1pPr algn="ctr">
              <a:defRPr sz="38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381764" y="5175910"/>
            <a:ext cx="10250313" cy="1261466"/>
          </a:xfrm>
        </p:spPr>
        <p:txBody>
          <a:bodyPr anchor="b">
            <a:normAutofit/>
          </a:bodyPr>
          <a:lstStyle>
            <a:lvl1pPr marL="0" indent="0" algn="l">
              <a:spcBef>
                <a:spcPts val="0"/>
              </a:spcBef>
              <a:buNone/>
              <a:defRPr sz="2900">
                <a:solidFill>
                  <a:schemeClr val="tx1"/>
                </a:solidFill>
              </a:defRPr>
            </a:lvl1pPr>
            <a:lvl2pPr marL="545516" indent="0">
              <a:buNone/>
              <a:defRPr sz="2200">
                <a:solidFill>
                  <a:schemeClr val="tx1">
                    <a:tint val="75000"/>
                  </a:schemeClr>
                </a:solidFill>
              </a:defRPr>
            </a:lvl2pPr>
            <a:lvl3pPr marL="1091037" indent="0">
              <a:buNone/>
              <a:defRPr sz="1900">
                <a:solidFill>
                  <a:schemeClr val="tx1">
                    <a:tint val="75000"/>
                  </a:schemeClr>
                </a:solidFill>
              </a:defRPr>
            </a:lvl3pPr>
            <a:lvl4pPr marL="1636549" indent="0">
              <a:buNone/>
              <a:defRPr sz="1700">
                <a:solidFill>
                  <a:schemeClr val="tx1">
                    <a:tint val="75000"/>
                  </a:schemeClr>
                </a:solidFill>
              </a:defRPr>
            </a:lvl4pPr>
            <a:lvl5pPr marL="2182070" indent="0">
              <a:buNone/>
              <a:defRPr sz="1700">
                <a:solidFill>
                  <a:schemeClr val="tx1">
                    <a:tint val="75000"/>
                  </a:schemeClr>
                </a:solidFill>
              </a:defRPr>
            </a:lvl5pPr>
            <a:lvl6pPr marL="2727587" indent="0">
              <a:buNone/>
              <a:defRPr sz="1700">
                <a:solidFill>
                  <a:schemeClr val="tx1">
                    <a:tint val="75000"/>
                  </a:schemeClr>
                </a:solidFill>
              </a:defRPr>
            </a:lvl6pPr>
            <a:lvl7pPr marL="3273101" indent="0">
              <a:buNone/>
              <a:defRPr sz="1700">
                <a:solidFill>
                  <a:schemeClr val="tx1">
                    <a:tint val="75000"/>
                  </a:schemeClr>
                </a:solidFill>
              </a:defRPr>
            </a:lvl7pPr>
            <a:lvl8pPr marL="3818620" indent="0">
              <a:buNone/>
              <a:defRPr sz="1700">
                <a:solidFill>
                  <a:schemeClr val="tx1">
                    <a:tint val="75000"/>
                  </a:schemeClr>
                </a:solidFill>
              </a:defRPr>
            </a:lvl8pPr>
            <a:lvl9pPr marL="4364139" indent="0">
              <a:buNone/>
              <a:defRPr sz="17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381764" y="6442193"/>
            <a:ext cx="10250313" cy="1914596"/>
          </a:xfrm>
        </p:spPr>
        <p:txBody>
          <a:bodyPr anchor="t">
            <a:normAutofit/>
          </a:bodyPr>
          <a:lstStyle>
            <a:lvl1pPr marL="0" indent="0" algn="l">
              <a:buNone/>
              <a:defRPr sz="2200">
                <a:solidFill>
                  <a:schemeClr val="tx1"/>
                </a:solidFill>
              </a:defRPr>
            </a:lvl1pPr>
            <a:lvl2pPr marL="545516" indent="0">
              <a:buNone/>
              <a:defRPr sz="2200">
                <a:solidFill>
                  <a:schemeClr val="tx1">
                    <a:tint val="75000"/>
                  </a:schemeClr>
                </a:solidFill>
              </a:defRPr>
            </a:lvl2pPr>
            <a:lvl3pPr marL="1091037" indent="0">
              <a:buNone/>
              <a:defRPr sz="1900">
                <a:solidFill>
                  <a:schemeClr val="tx1">
                    <a:tint val="75000"/>
                  </a:schemeClr>
                </a:solidFill>
              </a:defRPr>
            </a:lvl3pPr>
            <a:lvl4pPr marL="1636549" indent="0">
              <a:buNone/>
              <a:defRPr sz="1700">
                <a:solidFill>
                  <a:schemeClr val="tx1">
                    <a:tint val="75000"/>
                  </a:schemeClr>
                </a:solidFill>
              </a:defRPr>
            </a:lvl4pPr>
            <a:lvl5pPr marL="2182070" indent="0">
              <a:buNone/>
              <a:defRPr sz="1700">
                <a:solidFill>
                  <a:schemeClr val="tx1">
                    <a:tint val="75000"/>
                  </a:schemeClr>
                </a:solidFill>
              </a:defRPr>
            </a:lvl5pPr>
            <a:lvl6pPr marL="2727587" indent="0">
              <a:buNone/>
              <a:defRPr sz="1700">
                <a:solidFill>
                  <a:schemeClr val="tx1">
                    <a:tint val="75000"/>
                  </a:schemeClr>
                </a:solidFill>
              </a:defRPr>
            </a:lvl6pPr>
            <a:lvl7pPr marL="3273101" indent="0">
              <a:buNone/>
              <a:defRPr sz="1700">
                <a:solidFill>
                  <a:schemeClr val="tx1">
                    <a:tint val="75000"/>
                  </a:schemeClr>
                </a:solidFill>
              </a:defRPr>
            </a:lvl7pPr>
            <a:lvl8pPr marL="3818620" indent="0">
              <a:buNone/>
              <a:defRPr sz="1700">
                <a:solidFill>
                  <a:schemeClr val="tx1">
                    <a:tint val="75000"/>
                  </a:schemeClr>
                </a:solidFill>
              </a:defRPr>
            </a:lvl8pPr>
            <a:lvl9pPr marL="4364139"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
        <p:nvSpPr>
          <p:cNvPr id="12" name="TextBox 11"/>
          <p:cNvSpPr txBox="1"/>
          <p:nvPr/>
        </p:nvSpPr>
        <p:spPr>
          <a:xfrm>
            <a:off x="919481" y="1251500"/>
            <a:ext cx="650240" cy="831681"/>
          </a:xfrm>
          <a:prstGeom prst="rect">
            <a:avLst/>
          </a:prstGeom>
        </p:spPr>
        <p:txBody>
          <a:bodyPr vert="horz" lIns="109103" tIns="54555" rIns="109103" bIns="54555" rtlCol="0" anchor="ctr">
            <a:noAutofit/>
          </a:bodyPr>
          <a:lstStyle/>
          <a:p>
            <a:pPr algn="l" defTabSz="1091037" rtl="0"/>
            <a:r>
              <a:rPr lang="en-US" sz="9600" kern="1200" dirty="0">
                <a:solidFill>
                  <a:prstClr val="black"/>
                </a:solidFill>
              </a:rPr>
              <a:t>“</a:t>
            </a:r>
          </a:p>
        </p:txBody>
      </p:sp>
      <p:sp>
        <p:nvSpPr>
          <p:cNvPr id="13" name="TextBox 12"/>
          <p:cNvSpPr txBox="1"/>
          <p:nvPr/>
        </p:nvSpPr>
        <p:spPr>
          <a:xfrm>
            <a:off x="11306951" y="3696727"/>
            <a:ext cx="650240" cy="831681"/>
          </a:xfrm>
          <a:prstGeom prst="rect">
            <a:avLst/>
          </a:prstGeom>
        </p:spPr>
        <p:txBody>
          <a:bodyPr vert="horz" lIns="109103" tIns="54555" rIns="109103" bIns="54555" rtlCol="0" anchor="ctr">
            <a:noAutofit/>
          </a:bodyPr>
          <a:lstStyle/>
          <a:p>
            <a:pPr algn="r" defTabSz="1091037" rtl="0"/>
            <a:r>
              <a:rPr lang="en-US" sz="9600" kern="1200" dirty="0">
                <a:solidFill>
                  <a:prstClr val="black"/>
                </a:solidFill>
              </a:rPr>
              <a:t>”</a:t>
            </a:r>
          </a:p>
        </p:txBody>
      </p:sp>
      <p:cxnSp>
        <p:nvCxnSpPr>
          <p:cNvPr id="26" name="Straight Connector 25"/>
          <p:cNvCxnSpPr/>
          <p:nvPr/>
        </p:nvCxnSpPr>
        <p:spPr>
          <a:xfrm>
            <a:off x="1489247" y="4876800"/>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119354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381761" y="1396810"/>
            <a:ext cx="10250310" cy="3190994"/>
          </a:xfrm>
        </p:spPr>
        <p:txBody>
          <a:bodyPr vert="horz" lIns="109103" tIns="54555" rIns="109103" bIns="54555"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381764" y="5162905"/>
            <a:ext cx="10250313" cy="1196442"/>
          </a:xfrm>
        </p:spPr>
        <p:txBody>
          <a:bodyPr anchor="b">
            <a:normAutofit/>
          </a:bodyPr>
          <a:lstStyle>
            <a:lvl1pPr marL="0" indent="0" algn="l">
              <a:spcBef>
                <a:spcPts val="0"/>
              </a:spcBef>
              <a:buNone/>
              <a:defRPr sz="3300">
                <a:solidFill>
                  <a:schemeClr val="tx1"/>
                </a:solidFill>
              </a:defRPr>
            </a:lvl1pPr>
            <a:lvl2pPr marL="545516" indent="0">
              <a:buNone/>
              <a:defRPr sz="2200">
                <a:solidFill>
                  <a:schemeClr val="tx1">
                    <a:tint val="75000"/>
                  </a:schemeClr>
                </a:solidFill>
              </a:defRPr>
            </a:lvl2pPr>
            <a:lvl3pPr marL="1091037" indent="0">
              <a:buNone/>
              <a:defRPr sz="1900">
                <a:solidFill>
                  <a:schemeClr val="tx1">
                    <a:tint val="75000"/>
                  </a:schemeClr>
                </a:solidFill>
              </a:defRPr>
            </a:lvl3pPr>
            <a:lvl4pPr marL="1636549" indent="0">
              <a:buNone/>
              <a:defRPr sz="1700">
                <a:solidFill>
                  <a:schemeClr val="tx1">
                    <a:tint val="75000"/>
                  </a:schemeClr>
                </a:solidFill>
              </a:defRPr>
            </a:lvl4pPr>
            <a:lvl5pPr marL="2182070" indent="0">
              <a:buNone/>
              <a:defRPr sz="1700">
                <a:solidFill>
                  <a:schemeClr val="tx1">
                    <a:tint val="75000"/>
                  </a:schemeClr>
                </a:solidFill>
              </a:defRPr>
            </a:lvl5pPr>
            <a:lvl6pPr marL="2727587" indent="0">
              <a:buNone/>
              <a:defRPr sz="1700">
                <a:solidFill>
                  <a:schemeClr val="tx1">
                    <a:tint val="75000"/>
                  </a:schemeClr>
                </a:solidFill>
              </a:defRPr>
            </a:lvl6pPr>
            <a:lvl7pPr marL="3273101" indent="0">
              <a:buNone/>
              <a:defRPr sz="1700">
                <a:solidFill>
                  <a:schemeClr val="tx1">
                    <a:tint val="75000"/>
                  </a:schemeClr>
                </a:solidFill>
              </a:defRPr>
            </a:lvl7pPr>
            <a:lvl8pPr marL="3818620" indent="0">
              <a:buNone/>
              <a:defRPr sz="1700">
                <a:solidFill>
                  <a:schemeClr val="tx1">
                    <a:tint val="75000"/>
                  </a:schemeClr>
                </a:solidFill>
              </a:defRPr>
            </a:lvl8pPr>
            <a:lvl9pPr marL="4364139" indent="0">
              <a:buNone/>
              <a:defRPr sz="17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381763" y="6357903"/>
            <a:ext cx="10250315" cy="1998886"/>
          </a:xfrm>
        </p:spPr>
        <p:txBody>
          <a:bodyPr anchor="t">
            <a:normAutofit/>
          </a:bodyPr>
          <a:lstStyle>
            <a:lvl1pPr marL="0" indent="0" algn="l">
              <a:buNone/>
              <a:defRPr sz="2200">
                <a:solidFill>
                  <a:schemeClr val="tx1"/>
                </a:solidFill>
              </a:defRPr>
            </a:lvl1pPr>
            <a:lvl2pPr marL="545516" indent="0">
              <a:buNone/>
              <a:defRPr sz="2200">
                <a:solidFill>
                  <a:schemeClr val="tx1">
                    <a:tint val="75000"/>
                  </a:schemeClr>
                </a:solidFill>
              </a:defRPr>
            </a:lvl2pPr>
            <a:lvl3pPr marL="1091037" indent="0">
              <a:buNone/>
              <a:defRPr sz="1900">
                <a:solidFill>
                  <a:schemeClr val="tx1">
                    <a:tint val="75000"/>
                  </a:schemeClr>
                </a:solidFill>
              </a:defRPr>
            </a:lvl3pPr>
            <a:lvl4pPr marL="1636549" indent="0">
              <a:buNone/>
              <a:defRPr sz="1700">
                <a:solidFill>
                  <a:schemeClr val="tx1">
                    <a:tint val="75000"/>
                  </a:schemeClr>
                </a:solidFill>
              </a:defRPr>
            </a:lvl4pPr>
            <a:lvl5pPr marL="2182070" indent="0">
              <a:buNone/>
              <a:defRPr sz="1700">
                <a:solidFill>
                  <a:schemeClr val="tx1">
                    <a:tint val="75000"/>
                  </a:schemeClr>
                </a:solidFill>
              </a:defRPr>
            </a:lvl5pPr>
            <a:lvl6pPr marL="2727587" indent="0">
              <a:buNone/>
              <a:defRPr sz="1700">
                <a:solidFill>
                  <a:schemeClr val="tx1">
                    <a:tint val="75000"/>
                  </a:schemeClr>
                </a:solidFill>
              </a:defRPr>
            </a:lvl6pPr>
            <a:lvl7pPr marL="3273101" indent="0">
              <a:buNone/>
              <a:defRPr sz="1700">
                <a:solidFill>
                  <a:schemeClr val="tx1">
                    <a:tint val="75000"/>
                  </a:schemeClr>
                </a:solidFill>
              </a:defRPr>
            </a:lvl7pPr>
            <a:lvl8pPr marL="3818620" indent="0">
              <a:buNone/>
              <a:defRPr sz="1700">
                <a:solidFill>
                  <a:schemeClr val="tx1">
                    <a:tint val="75000"/>
                  </a:schemeClr>
                </a:solidFill>
              </a:defRPr>
            </a:lvl8pPr>
            <a:lvl9pPr marL="4364139"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489247" y="4876800"/>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512555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614121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9324" y="1396823"/>
            <a:ext cx="2016955" cy="69599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1758" y="1396810"/>
            <a:ext cx="7928560" cy="6959977"/>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9454816" y="1408855"/>
            <a:ext cx="0" cy="69358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954384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3001413" cy="9751060"/>
          </a:xfrm>
          <a:prstGeom prst="rect">
            <a:avLst/>
          </a:prstGeom>
        </p:spPr>
      </p:pic>
      <p:sp>
        <p:nvSpPr>
          <p:cNvPr id="2" name="Title 1"/>
          <p:cNvSpPr>
            <a:spLocks noGrp="1"/>
          </p:cNvSpPr>
          <p:nvPr>
            <p:ph type="ctrTitle"/>
          </p:nvPr>
        </p:nvSpPr>
        <p:spPr>
          <a:xfrm>
            <a:off x="2871892" y="2661165"/>
            <a:ext cx="7270047" cy="2155425"/>
          </a:xfrm>
        </p:spPr>
        <p:txBody>
          <a:bodyPr anchor="b">
            <a:noAutofit/>
          </a:bodyPr>
          <a:lstStyle>
            <a:lvl1pPr algn="ctr">
              <a:defRPr sz="65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871892" y="5201916"/>
            <a:ext cx="7270047" cy="1878474"/>
          </a:xfrm>
        </p:spPr>
        <p:txBody>
          <a:bodyPr anchor="t">
            <a:normAutofit/>
          </a:bodyPr>
          <a:lstStyle>
            <a:lvl1pPr marL="0" indent="0" algn="ctr">
              <a:buNone/>
              <a:defRPr sz="2500">
                <a:solidFill>
                  <a:schemeClr val="tx1"/>
                </a:solidFill>
              </a:defRPr>
            </a:lvl1pPr>
            <a:lvl2pPr marL="546171" indent="0" algn="ctr">
              <a:buNone/>
              <a:defRPr>
                <a:solidFill>
                  <a:schemeClr val="tx1">
                    <a:tint val="75000"/>
                  </a:schemeClr>
                </a:solidFill>
              </a:defRPr>
            </a:lvl2pPr>
            <a:lvl3pPr marL="1092342" indent="0" algn="ctr">
              <a:buNone/>
              <a:defRPr>
                <a:solidFill>
                  <a:schemeClr val="tx1">
                    <a:tint val="75000"/>
                  </a:schemeClr>
                </a:solidFill>
              </a:defRPr>
            </a:lvl3pPr>
            <a:lvl4pPr marL="1638513" indent="0" algn="ctr">
              <a:buNone/>
              <a:defRPr>
                <a:solidFill>
                  <a:schemeClr val="tx1">
                    <a:tint val="75000"/>
                  </a:schemeClr>
                </a:solidFill>
              </a:defRPr>
            </a:lvl4pPr>
            <a:lvl5pPr marL="2184684" indent="0" algn="ctr">
              <a:buNone/>
              <a:defRPr>
                <a:solidFill>
                  <a:schemeClr val="tx1">
                    <a:tint val="75000"/>
                  </a:schemeClr>
                </a:solidFill>
              </a:defRPr>
            </a:lvl5pPr>
            <a:lvl6pPr marL="2730856" indent="0" algn="ctr">
              <a:buNone/>
              <a:defRPr>
                <a:solidFill>
                  <a:schemeClr val="tx1">
                    <a:tint val="75000"/>
                  </a:schemeClr>
                </a:solidFill>
              </a:defRPr>
            </a:lvl6pPr>
            <a:lvl7pPr marL="3277027" indent="0" algn="ctr">
              <a:buNone/>
              <a:defRPr>
                <a:solidFill>
                  <a:schemeClr val="tx1">
                    <a:tint val="75000"/>
                  </a:schemeClr>
                </a:solidFill>
              </a:defRPr>
            </a:lvl7pPr>
            <a:lvl8pPr marL="3823198" indent="0" algn="ctr">
              <a:buNone/>
              <a:defRPr>
                <a:solidFill>
                  <a:schemeClr val="tx1">
                    <a:tint val="75000"/>
                  </a:schemeClr>
                </a:solidFill>
              </a:defRPr>
            </a:lvl8pPr>
            <a:lvl9pPr marL="4369369"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515448" y="7164676"/>
            <a:ext cx="957298" cy="397369"/>
          </a:xfrm>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a:xfrm>
            <a:off x="2871891" y="7164676"/>
            <a:ext cx="5562277" cy="397369"/>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9554027" y="7164676"/>
            <a:ext cx="587911" cy="397369"/>
          </a:xfrm>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2871892" y="5009253"/>
            <a:ext cx="727004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568793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489247" y="3443863"/>
            <a:ext cx="10034451"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6900041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49407" y="2492595"/>
            <a:ext cx="8702601" cy="2592020"/>
          </a:xfrm>
        </p:spPr>
        <p:txBody>
          <a:bodyPr anchor="b">
            <a:normAutofit/>
          </a:bodyPr>
          <a:lstStyle>
            <a:lvl1pPr algn="ctr">
              <a:defRPr sz="5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149405" y="5469940"/>
            <a:ext cx="8702603" cy="1357578"/>
          </a:xfrm>
        </p:spPr>
        <p:txBody>
          <a:bodyPr anchor="t">
            <a:normAutofit/>
          </a:bodyPr>
          <a:lstStyle>
            <a:lvl1pPr marL="0" indent="0" algn="ctr">
              <a:buNone/>
              <a:defRPr sz="2900">
                <a:solidFill>
                  <a:schemeClr val="tx1"/>
                </a:solidFill>
              </a:defRPr>
            </a:lvl1pPr>
            <a:lvl2pPr marL="546171" indent="0">
              <a:buNone/>
              <a:defRPr sz="2200">
                <a:solidFill>
                  <a:schemeClr val="tx1">
                    <a:tint val="75000"/>
                  </a:schemeClr>
                </a:solidFill>
              </a:defRPr>
            </a:lvl2pPr>
            <a:lvl3pPr marL="1092342" indent="0">
              <a:buNone/>
              <a:defRPr sz="1900">
                <a:solidFill>
                  <a:schemeClr val="tx1">
                    <a:tint val="75000"/>
                  </a:schemeClr>
                </a:solidFill>
              </a:defRPr>
            </a:lvl3pPr>
            <a:lvl4pPr marL="1638513" indent="0">
              <a:buNone/>
              <a:defRPr sz="1700">
                <a:solidFill>
                  <a:schemeClr val="tx1">
                    <a:tint val="75000"/>
                  </a:schemeClr>
                </a:solidFill>
              </a:defRPr>
            </a:lvl4pPr>
            <a:lvl5pPr marL="2184684" indent="0">
              <a:buNone/>
              <a:defRPr sz="1700">
                <a:solidFill>
                  <a:schemeClr val="tx1">
                    <a:tint val="75000"/>
                  </a:schemeClr>
                </a:solidFill>
              </a:defRPr>
            </a:lvl5pPr>
            <a:lvl6pPr marL="2730856" indent="0">
              <a:buNone/>
              <a:defRPr sz="1700">
                <a:solidFill>
                  <a:schemeClr val="tx1">
                    <a:tint val="75000"/>
                  </a:schemeClr>
                </a:solidFill>
              </a:defRPr>
            </a:lvl6pPr>
            <a:lvl7pPr marL="3277027" indent="0">
              <a:buNone/>
              <a:defRPr sz="1700">
                <a:solidFill>
                  <a:schemeClr val="tx1">
                    <a:tint val="75000"/>
                  </a:schemeClr>
                </a:solidFill>
              </a:defRPr>
            </a:lvl7pPr>
            <a:lvl8pPr marL="3823198" indent="0">
              <a:buNone/>
              <a:defRPr sz="1700">
                <a:solidFill>
                  <a:schemeClr val="tx1">
                    <a:tint val="75000"/>
                  </a:schemeClr>
                </a:solidFill>
              </a:defRPr>
            </a:lvl8pPr>
            <a:lvl9pPr marL="4369369"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2146905" y="5277276"/>
            <a:ext cx="870760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237972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5011" y="3641344"/>
            <a:ext cx="5032858" cy="470773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93433" y="3641344"/>
            <a:ext cx="5032858" cy="470773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5004470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81760" y="3781025"/>
            <a:ext cx="5032858" cy="819573"/>
          </a:xfrm>
        </p:spPr>
        <p:txBody>
          <a:bodyPr anchor="b">
            <a:noAutofit/>
          </a:bodyPr>
          <a:lstStyle>
            <a:lvl1pPr marL="0" indent="0">
              <a:buNone/>
              <a:defRPr sz="3300" b="0">
                <a:solidFill>
                  <a:schemeClr val="accent1"/>
                </a:solidFill>
              </a:defRPr>
            </a:lvl1pPr>
            <a:lvl2pPr marL="546171" indent="0">
              <a:buNone/>
              <a:defRPr sz="2400" b="1"/>
            </a:lvl2pPr>
            <a:lvl3pPr marL="1092342" indent="0">
              <a:buNone/>
              <a:defRPr sz="2200" b="1"/>
            </a:lvl3pPr>
            <a:lvl4pPr marL="1638513" indent="0">
              <a:buNone/>
              <a:defRPr sz="1900" b="1"/>
            </a:lvl4pPr>
            <a:lvl5pPr marL="2184684" indent="0">
              <a:buNone/>
              <a:defRPr sz="1900" b="1"/>
            </a:lvl5pPr>
            <a:lvl6pPr marL="2730856" indent="0">
              <a:buNone/>
              <a:defRPr sz="1900" b="1"/>
            </a:lvl6pPr>
            <a:lvl7pPr marL="3277027" indent="0">
              <a:buNone/>
              <a:defRPr sz="1900" b="1"/>
            </a:lvl7pPr>
            <a:lvl8pPr marL="3823198" indent="0">
              <a:buNone/>
              <a:defRPr sz="1900" b="1"/>
            </a:lvl8pPr>
            <a:lvl9pPr marL="4369369"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1381760" y="4612640"/>
            <a:ext cx="5032858" cy="374414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92716" y="3781025"/>
            <a:ext cx="5032858" cy="819573"/>
          </a:xfrm>
        </p:spPr>
        <p:txBody>
          <a:bodyPr anchor="b">
            <a:noAutofit/>
          </a:bodyPr>
          <a:lstStyle>
            <a:lvl1pPr marL="0" indent="0">
              <a:buNone/>
              <a:defRPr sz="3300" b="0">
                <a:solidFill>
                  <a:schemeClr val="accent1"/>
                </a:solidFill>
              </a:defRPr>
            </a:lvl1pPr>
            <a:lvl2pPr marL="546171" indent="0">
              <a:buNone/>
              <a:defRPr sz="2400" b="1"/>
            </a:lvl2pPr>
            <a:lvl3pPr marL="1092342" indent="0">
              <a:buNone/>
              <a:defRPr sz="2200" b="1"/>
            </a:lvl3pPr>
            <a:lvl4pPr marL="1638513" indent="0">
              <a:buNone/>
              <a:defRPr sz="1900" b="1"/>
            </a:lvl4pPr>
            <a:lvl5pPr marL="2184684" indent="0">
              <a:buNone/>
              <a:defRPr sz="1900" b="1"/>
            </a:lvl5pPr>
            <a:lvl6pPr marL="2730856" indent="0">
              <a:buNone/>
              <a:defRPr sz="1900" b="1"/>
            </a:lvl6pPr>
            <a:lvl7pPr marL="3277027" indent="0">
              <a:buNone/>
              <a:defRPr sz="1900" b="1"/>
            </a:lvl7pPr>
            <a:lvl8pPr marL="3823198" indent="0">
              <a:buNone/>
              <a:defRPr sz="1900" b="1"/>
            </a:lvl8pPr>
            <a:lvl9pPr marL="4369369"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592716" y="4612640"/>
            <a:ext cx="5032858" cy="374414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8" name="Straight Connector 17"/>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5785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944220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575291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7990830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0066" y="1974804"/>
            <a:ext cx="3966352" cy="1950720"/>
          </a:xfrm>
        </p:spPr>
        <p:txBody>
          <a:bodyPr anchor="b">
            <a:normAutofit/>
          </a:bodyPr>
          <a:lstStyle>
            <a:lvl1pPr algn="ctr">
              <a:defRPr sz="2900" b="0"/>
            </a:lvl1pPr>
          </a:lstStyle>
          <a:p>
            <a:r>
              <a:rPr lang="en-US" smtClean="0"/>
              <a:t>Click to edit Master title style</a:t>
            </a:r>
            <a:endParaRPr lang="en-US" dirty="0"/>
          </a:p>
        </p:txBody>
      </p:sp>
      <p:sp>
        <p:nvSpPr>
          <p:cNvPr id="3" name="Content Placeholder 2"/>
          <p:cNvSpPr>
            <a:spLocks noGrp="1"/>
          </p:cNvSpPr>
          <p:nvPr>
            <p:ph idx="1"/>
          </p:nvPr>
        </p:nvSpPr>
        <p:spPr>
          <a:xfrm>
            <a:off x="5779913" y="1396809"/>
            <a:ext cx="5834097" cy="6959979"/>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0066" y="4310848"/>
            <a:ext cx="3966352" cy="3467952"/>
          </a:xfrm>
        </p:spPr>
        <p:txBody>
          <a:bodyPr anchor="t">
            <a:normAutofit/>
          </a:bodyPr>
          <a:lstStyle>
            <a:lvl1pPr marL="0" indent="0" algn="ctr">
              <a:buNone/>
              <a:defRPr sz="1900"/>
            </a:lvl1pPr>
            <a:lvl2pPr marL="546171" indent="0">
              <a:buNone/>
              <a:defRPr sz="1400"/>
            </a:lvl2pPr>
            <a:lvl3pPr marL="1092342" indent="0">
              <a:buNone/>
              <a:defRPr sz="1200"/>
            </a:lvl3pPr>
            <a:lvl4pPr marL="1638513" indent="0">
              <a:buNone/>
              <a:defRPr sz="1100"/>
            </a:lvl4pPr>
            <a:lvl5pPr marL="2184684" indent="0">
              <a:buNone/>
              <a:defRPr sz="1100"/>
            </a:lvl5pPr>
            <a:lvl6pPr marL="2730856" indent="0">
              <a:buNone/>
              <a:defRPr sz="1100"/>
            </a:lvl6pPr>
            <a:lvl7pPr marL="3277027" indent="0">
              <a:buNone/>
              <a:defRPr sz="1100"/>
            </a:lvl7pPr>
            <a:lvl8pPr marL="3823198" indent="0">
              <a:buNone/>
              <a:defRPr sz="1100"/>
            </a:lvl8pPr>
            <a:lvl9pPr marL="436936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1489247" y="4142269"/>
            <a:ext cx="37487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557241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1759" y="2679228"/>
            <a:ext cx="6657937" cy="1950720"/>
          </a:xfrm>
        </p:spPr>
        <p:txBody>
          <a:bodyPr anchor="b">
            <a:normAutofit/>
          </a:bodyPr>
          <a:lstStyle>
            <a:lvl1pPr algn="ctr">
              <a:defRPr sz="33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634487" y="1481102"/>
            <a:ext cx="3267570" cy="6791396"/>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00"/>
            </a:lvl1pPr>
            <a:lvl2pPr marL="546171" indent="0">
              <a:buNone/>
              <a:defRPr sz="1900"/>
            </a:lvl2pPr>
            <a:lvl3pPr marL="1092342" indent="0">
              <a:buNone/>
              <a:defRPr sz="1900"/>
            </a:lvl3pPr>
            <a:lvl4pPr marL="1638513" indent="0">
              <a:buNone/>
              <a:defRPr sz="1900"/>
            </a:lvl4pPr>
            <a:lvl5pPr marL="2184684" indent="0">
              <a:buNone/>
              <a:defRPr sz="1900"/>
            </a:lvl5pPr>
            <a:lvl6pPr marL="2730856" indent="0">
              <a:buNone/>
              <a:defRPr sz="1900"/>
            </a:lvl6pPr>
            <a:lvl7pPr marL="3277027" indent="0">
              <a:buNone/>
              <a:defRPr sz="1900"/>
            </a:lvl7pPr>
            <a:lvl8pPr marL="3823198" indent="0">
              <a:buNone/>
              <a:defRPr sz="1900"/>
            </a:lvl8pPr>
            <a:lvl9pPr marL="4369369" indent="0">
              <a:buNone/>
              <a:defRPr sz="1900"/>
            </a:lvl9pPr>
          </a:lstStyle>
          <a:p>
            <a:r>
              <a:rPr lang="en-US" smtClean="0"/>
              <a:t>Click icon to add picture</a:t>
            </a:r>
            <a:endParaRPr lang="en-US" dirty="0"/>
          </a:p>
        </p:txBody>
      </p:sp>
      <p:sp>
        <p:nvSpPr>
          <p:cNvPr id="4" name="Text Placeholder 3"/>
          <p:cNvSpPr>
            <a:spLocks noGrp="1"/>
          </p:cNvSpPr>
          <p:nvPr>
            <p:ph type="body" sz="half" idx="2"/>
          </p:nvPr>
        </p:nvSpPr>
        <p:spPr>
          <a:xfrm>
            <a:off x="1381759" y="4629948"/>
            <a:ext cx="6657937" cy="2600960"/>
          </a:xfrm>
        </p:spPr>
        <p:txBody>
          <a:bodyPr anchor="t">
            <a:normAutofit/>
          </a:bodyPr>
          <a:lstStyle>
            <a:lvl1pPr marL="0" indent="0" algn="ctr">
              <a:buNone/>
              <a:defRPr sz="2200"/>
            </a:lvl1pPr>
            <a:lvl2pPr marL="546171" indent="0">
              <a:buNone/>
              <a:defRPr sz="1400"/>
            </a:lvl2pPr>
            <a:lvl3pPr marL="1092342" indent="0">
              <a:buNone/>
              <a:defRPr sz="1200"/>
            </a:lvl3pPr>
            <a:lvl4pPr marL="1638513" indent="0">
              <a:buNone/>
              <a:defRPr sz="1100"/>
            </a:lvl4pPr>
            <a:lvl5pPr marL="2184684" indent="0">
              <a:buNone/>
              <a:defRPr sz="1100"/>
            </a:lvl5pPr>
            <a:lvl6pPr marL="2730856" indent="0">
              <a:buNone/>
              <a:defRPr sz="1100"/>
            </a:lvl6pPr>
            <a:lvl7pPr marL="3277027" indent="0">
              <a:buNone/>
              <a:defRPr sz="1100"/>
            </a:lvl7pPr>
            <a:lvl8pPr marL="3823198" indent="0">
              <a:buNone/>
              <a:defRPr sz="1100"/>
            </a:lvl8pPr>
            <a:lvl9pPr marL="436936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7271001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1761" y="6848590"/>
            <a:ext cx="10250310" cy="806027"/>
          </a:xfrm>
        </p:spPr>
        <p:txBody>
          <a:bodyPr anchor="b">
            <a:normAutofit/>
          </a:bodyPr>
          <a:lstStyle>
            <a:lvl1pPr algn="ctr">
              <a:defRPr sz="29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10856" y="1481102"/>
            <a:ext cx="10779703" cy="4744347"/>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00"/>
            </a:lvl1pPr>
            <a:lvl2pPr marL="546171" indent="0">
              <a:buNone/>
              <a:defRPr sz="1900"/>
            </a:lvl2pPr>
            <a:lvl3pPr marL="1092342" indent="0">
              <a:buNone/>
              <a:defRPr sz="1900"/>
            </a:lvl3pPr>
            <a:lvl4pPr marL="1638513" indent="0">
              <a:buNone/>
              <a:defRPr sz="1900"/>
            </a:lvl4pPr>
            <a:lvl5pPr marL="2184684" indent="0">
              <a:buNone/>
              <a:defRPr sz="1900"/>
            </a:lvl5pPr>
            <a:lvl6pPr marL="2730856" indent="0">
              <a:buNone/>
              <a:defRPr sz="1900"/>
            </a:lvl6pPr>
            <a:lvl7pPr marL="3277027" indent="0">
              <a:buNone/>
              <a:defRPr sz="1900"/>
            </a:lvl7pPr>
            <a:lvl8pPr marL="3823198" indent="0">
              <a:buNone/>
              <a:defRPr sz="1900"/>
            </a:lvl8pPr>
            <a:lvl9pPr marL="4369369" indent="0">
              <a:buNone/>
              <a:defRPr sz="1900"/>
            </a:lvl9pPr>
          </a:lstStyle>
          <a:p>
            <a:r>
              <a:rPr lang="en-US" smtClean="0"/>
              <a:t>Click icon to add picture</a:t>
            </a:r>
            <a:endParaRPr lang="en-US" dirty="0"/>
          </a:p>
        </p:txBody>
      </p:sp>
      <p:sp>
        <p:nvSpPr>
          <p:cNvPr id="4" name="Text Placeholder 3"/>
          <p:cNvSpPr>
            <a:spLocks noGrp="1"/>
          </p:cNvSpPr>
          <p:nvPr>
            <p:ph type="body" sz="half" idx="2"/>
          </p:nvPr>
        </p:nvSpPr>
        <p:spPr>
          <a:xfrm>
            <a:off x="1381761" y="7654618"/>
            <a:ext cx="10250310" cy="702168"/>
          </a:xfrm>
        </p:spPr>
        <p:txBody>
          <a:bodyPr>
            <a:normAutofit/>
          </a:bodyPr>
          <a:lstStyle>
            <a:lvl1pPr marL="0" indent="0" algn="ctr">
              <a:buNone/>
              <a:defRPr sz="1700"/>
            </a:lvl1pPr>
            <a:lvl2pPr marL="546171" indent="0">
              <a:buNone/>
              <a:defRPr sz="1400"/>
            </a:lvl2pPr>
            <a:lvl3pPr marL="1092342" indent="0">
              <a:buNone/>
              <a:defRPr sz="1200"/>
            </a:lvl3pPr>
            <a:lvl4pPr marL="1638513" indent="0">
              <a:buNone/>
              <a:defRPr sz="1100"/>
            </a:lvl4pPr>
            <a:lvl5pPr marL="2184684" indent="0">
              <a:buNone/>
              <a:defRPr sz="1100"/>
            </a:lvl5pPr>
            <a:lvl6pPr marL="2730856" indent="0">
              <a:buNone/>
              <a:defRPr sz="1100"/>
            </a:lvl6pPr>
            <a:lvl7pPr marL="3277027" indent="0">
              <a:buNone/>
              <a:defRPr sz="1100"/>
            </a:lvl7pPr>
            <a:lvl8pPr marL="3823198" indent="0">
              <a:buNone/>
              <a:defRPr sz="1100"/>
            </a:lvl8pPr>
            <a:lvl9pPr marL="436936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5997970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90793" y="1396810"/>
            <a:ext cx="10232247" cy="4202479"/>
          </a:xfrm>
        </p:spPr>
        <p:txBody>
          <a:bodyPr anchor="ctr">
            <a:normAutofit/>
          </a:bodyPr>
          <a:lstStyle>
            <a:lvl1pPr algn="ctr">
              <a:defRPr sz="3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90793" y="6177279"/>
            <a:ext cx="10232247" cy="2179509"/>
          </a:xfrm>
        </p:spPr>
        <p:txBody>
          <a:bodyPr anchor="ctr">
            <a:normAutofit/>
          </a:bodyPr>
          <a:lstStyle>
            <a:lvl1pPr marL="0" indent="0" algn="ctr">
              <a:buNone/>
              <a:defRPr sz="2400">
                <a:solidFill>
                  <a:schemeClr val="tx1"/>
                </a:solidFill>
              </a:defRPr>
            </a:lvl1pPr>
            <a:lvl2pPr marL="546171" indent="0">
              <a:buNone/>
              <a:defRPr sz="2200">
                <a:solidFill>
                  <a:schemeClr val="tx1">
                    <a:tint val="75000"/>
                  </a:schemeClr>
                </a:solidFill>
              </a:defRPr>
            </a:lvl2pPr>
            <a:lvl3pPr marL="1092342" indent="0">
              <a:buNone/>
              <a:defRPr sz="1900">
                <a:solidFill>
                  <a:schemeClr val="tx1">
                    <a:tint val="75000"/>
                  </a:schemeClr>
                </a:solidFill>
              </a:defRPr>
            </a:lvl3pPr>
            <a:lvl4pPr marL="1638513" indent="0">
              <a:buNone/>
              <a:defRPr sz="1700">
                <a:solidFill>
                  <a:schemeClr val="tx1">
                    <a:tint val="75000"/>
                  </a:schemeClr>
                </a:solidFill>
              </a:defRPr>
            </a:lvl4pPr>
            <a:lvl5pPr marL="2184684" indent="0">
              <a:buNone/>
              <a:defRPr sz="1700">
                <a:solidFill>
                  <a:schemeClr val="tx1">
                    <a:tint val="75000"/>
                  </a:schemeClr>
                </a:solidFill>
              </a:defRPr>
            </a:lvl5pPr>
            <a:lvl6pPr marL="2730856" indent="0">
              <a:buNone/>
              <a:defRPr sz="1700">
                <a:solidFill>
                  <a:schemeClr val="tx1">
                    <a:tint val="75000"/>
                  </a:schemeClr>
                </a:solidFill>
              </a:defRPr>
            </a:lvl6pPr>
            <a:lvl7pPr marL="3277027" indent="0">
              <a:buNone/>
              <a:defRPr sz="1700">
                <a:solidFill>
                  <a:schemeClr val="tx1">
                    <a:tint val="75000"/>
                  </a:schemeClr>
                </a:solidFill>
              </a:defRPr>
            </a:lvl7pPr>
            <a:lvl8pPr marL="3823198" indent="0">
              <a:buNone/>
              <a:defRPr sz="1700">
                <a:solidFill>
                  <a:schemeClr val="tx1">
                    <a:tint val="75000"/>
                  </a:schemeClr>
                </a:solidFill>
              </a:defRPr>
            </a:lvl8pPr>
            <a:lvl9pPr marL="4369369"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489247" y="588828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734211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42627" y="1396810"/>
            <a:ext cx="9916158" cy="3371617"/>
          </a:xfrm>
        </p:spPr>
        <p:txBody>
          <a:bodyPr anchor="ctr">
            <a:normAutofit/>
          </a:bodyPr>
          <a:lstStyle>
            <a:lvl1pPr algn="ctr">
              <a:defRPr sz="38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786466" y="4768427"/>
            <a:ext cx="9428482" cy="830862"/>
          </a:xfrm>
        </p:spPr>
        <p:txBody>
          <a:bodyPr anchor="ctr">
            <a:normAutofit/>
          </a:bodyPr>
          <a:lstStyle>
            <a:lvl1pPr marL="0" indent="0" algn="r">
              <a:buFontTx/>
              <a:buNone/>
              <a:defRPr sz="2400"/>
            </a:lvl1pPr>
            <a:lvl2pPr marL="546171" indent="0">
              <a:buFontTx/>
              <a:buNone/>
              <a:defRPr/>
            </a:lvl2pPr>
            <a:lvl3pPr marL="1092342" indent="0">
              <a:buFontTx/>
              <a:buNone/>
              <a:defRPr/>
            </a:lvl3pPr>
            <a:lvl4pPr marL="1638513" indent="0">
              <a:buFontTx/>
              <a:buNone/>
              <a:defRPr/>
            </a:lvl4pPr>
            <a:lvl5pPr marL="2184684"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381761" y="6177279"/>
            <a:ext cx="10250310" cy="2179509"/>
          </a:xfrm>
        </p:spPr>
        <p:txBody>
          <a:bodyPr anchor="ctr">
            <a:normAutofit/>
          </a:bodyPr>
          <a:lstStyle>
            <a:lvl1pPr marL="0" indent="0" algn="ctr">
              <a:buNone/>
              <a:defRPr sz="2400">
                <a:solidFill>
                  <a:schemeClr val="tx1"/>
                </a:solidFill>
              </a:defRPr>
            </a:lvl1pPr>
            <a:lvl2pPr marL="546171" indent="0">
              <a:buNone/>
              <a:defRPr sz="2200">
                <a:solidFill>
                  <a:schemeClr val="tx1">
                    <a:tint val="75000"/>
                  </a:schemeClr>
                </a:solidFill>
              </a:defRPr>
            </a:lvl2pPr>
            <a:lvl3pPr marL="1092342" indent="0">
              <a:buNone/>
              <a:defRPr sz="1900">
                <a:solidFill>
                  <a:schemeClr val="tx1">
                    <a:tint val="75000"/>
                  </a:schemeClr>
                </a:solidFill>
              </a:defRPr>
            </a:lvl3pPr>
            <a:lvl4pPr marL="1638513" indent="0">
              <a:buNone/>
              <a:defRPr sz="1700">
                <a:solidFill>
                  <a:schemeClr val="tx1">
                    <a:tint val="75000"/>
                  </a:schemeClr>
                </a:solidFill>
              </a:defRPr>
            </a:lvl4pPr>
            <a:lvl5pPr marL="2184684" indent="0">
              <a:buNone/>
              <a:defRPr sz="1700">
                <a:solidFill>
                  <a:schemeClr val="tx1">
                    <a:tint val="75000"/>
                  </a:schemeClr>
                </a:solidFill>
              </a:defRPr>
            </a:lvl5pPr>
            <a:lvl6pPr marL="2730856" indent="0">
              <a:buNone/>
              <a:defRPr sz="1700">
                <a:solidFill>
                  <a:schemeClr val="tx1">
                    <a:tint val="75000"/>
                  </a:schemeClr>
                </a:solidFill>
              </a:defRPr>
            </a:lvl6pPr>
            <a:lvl7pPr marL="3277027" indent="0">
              <a:buNone/>
              <a:defRPr sz="1700">
                <a:solidFill>
                  <a:schemeClr val="tx1">
                    <a:tint val="75000"/>
                  </a:schemeClr>
                </a:solidFill>
              </a:defRPr>
            </a:lvl7pPr>
            <a:lvl8pPr marL="3823198" indent="0">
              <a:buNone/>
              <a:defRPr sz="1700">
                <a:solidFill>
                  <a:schemeClr val="tx1">
                    <a:tint val="75000"/>
                  </a:schemeClr>
                </a:solidFill>
              </a:defRPr>
            </a:lvl8pPr>
            <a:lvl9pPr marL="4369369"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
        <p:nvSpPr>
          <p:cNvPr id="14" name="TextBox 13"/>
          <p:cNvSpPr txBox="1"/>
          <p:nvPr/>
        </p:nvSpPr>
        <p:spPr>
          <a:xfrm>
            <a:off x="919481" y="1251500"/>
            <a:ext cx="650240" cy="831681"/>
          </a:xfrm>
          <a:prstGeom prst="rect">
            <a:avLst/>
          </a:prstGeom>
        </p:spPr>
        <p:txBody>
          <a:bodyPr vert="horz" lIns="109234" tIns="54617" rIns="109234" bIns="54617" rtlCol="0" anchor="ctr">
            <a:noAutofit/>
          </a:bodyPr>
          <a:lstStyle/>
          <a:p>
            <a:pPr algn="l" defTabSz="1092342" rtl="0"/>
            <a:r>
              <a:rPr lang="en-US" sz="9600" kern="1200" dirty="0">
                <a:solidFill>
                  <a:prstClr val="black"/>
                </a:solidFill>
              </a:rPr>
              <a:t>“</a:t>
            </a:r>
          </a:p>
        </p:txBody>
      </p:sp>
      <p:sp>
        <p:nvSpPr>
          <p:cNvPr id="15" name="TextBox 14"/>
          <p:cNvSpPr txBox="1"/>
          <p:nvPr/>
        </p:nvSpPr>
        <p:spPr>
          <a:xfrm>
            <a:off x="11306951" y="4021860"/>
            <a:ext cx="650240" cy="831681"/>
          </a:xfrm>
          <a:prstGeom prst="rect">
            <a:avLst/>
          </a:prstGeom>
        </p:spPr>
        <p:txBody>
          <a:bodyPr vert="horz" lIns="109234" tIns="54617" rIns="109234" bIns="54617" rtlCol="0" anchor="ctr">
            <a:noAutofit/>
          </a:bodyPr>
          <a:lstStyle/>
          <a:p>
            <a:pPr algn="r" defTabSz="1092342" rtl="0"/>
            <a:r>
              <a:rPr lang="en-US" sz="9600" kern="1200" dirty="0">
                <a:solidFill>
                  <a:prstClr val="black"/>
                </a:solidFill>
              </a:rPr>
              <a:t>”</a:t>
            </a:r>
          </a:p>
        </p:txBody>
      </p:sp>
      <p:cxnSp>
        <p:nvCxnSpPr>
          <p:cNvPr id="19" name="Straight Connector 18"/>
          <p:cNvCxnSpPr/>
          <p:nvPr/>
        </p:nvCxnSpPr>
        <p:spPr>
          <a:xfrm>
            <a:off x="1489247" y="588828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605658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381762" y="4705537"/>
            <a:ext cx="10250313" cy="2088960"/>
          </a:xfrm>
        </p:spPr>
        <p:txBody>
          <a:bodyPr anchor="b">
            <a:normAutofit/>
          </a:bodyPr>
          <a:lstStyle>
            <a:lvl1pPr algn="l">
              <a:defRPr sz="3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81761" y="6794497"/>
            <a:ext cx="10250313" cy="1223680"/>
          </a:xfrm>
        </p:spPr>
        <p:txBody>
          <a:bodyPr anchor="t">
            <a:normAutofit/>
          </a:bodyPr>
          <a:lstStyle>
            <a:lvl1pPr marL="0" indent="0" algn="l">
              <a:buNone/>
              <a:defRPr sz="2400">
                <a:solidFill>
                  <a:schemeClr val="tx1"/>
                </a:solidFill>
              </a:defRPr>
            </a:lvl1pPr>
            <a:lvl2pPr marL="546171" indent="0">
              <a:buNone/>
              <a:defRPr sz="2200">
                <a:solidFill>
                  <a:schemeClr val="tx1">
                    <a:tint val="75000"/>
                  </a:schemeClr>
                </a:solidFill>
              </a:defRPr>
            </a:lvl2pPr>
            <a:lvl3pPr marL="1092342" indent="0">
              <a:buNone/>
              <a:defRPr sz="1900">
                <a:solidFill>
                  <a:schemeClr val="tx1">
                    <a:tint val="75000"/>
                  </a:schemeClr>
                </a:solidFill>
              </a:defRPr>
            </a:lvl3pPr>
            <a:lvl4pPr marL="1638513" indent="0">
              <a:buNone/>
              <a:defRPr sz="1700">
                <a:solidFill>
                  <a:schemeClr val="tx1">
                    <a:tint val="75000"/>
                  </a:schemeClr>
                </a:solidFill>
              </a:defRPr>
            </a:lvl4pPr>
            <a:lvl5pPr marL="2184684" indent="0">
              <a:buNone/>
              <a:defRPr sz="1700">
                <a:solidFill>
                  <a:schemeClr val="tx1">
                    <a:tint val="75000"/>
                  </a:schemeClr>
                </a:solidFill>
              </a:defRPr>
            </a:lvl5pPr>
            <a:lvl6pPr marL="2730856" indent="0">
              <a:buNone/>
              <a:defRPr sz="1700">
                <a:solidFill>
                  <a:schemeClr val="tx1">
                    <a:tint val="75000"/>
                  </a:schemeClr>
                </a:solidFill>
              </a:defRPr>
            </a:lvl6pPr>
            <a:lvl7pPr marL="3277027" indent="0">
              <a:buNone/>
              <a:defRPr sz="1700">
                <a:solidFill>
                  <a:schemeClr val="tx1">
                    <a:tint val="75000"/>
                  </a:schemeClr>
                </a:solidFill>
              </a:defRPr>
            </a:lvl7pPr>
            <a:lvl8pPr marL="3823198" indent="0">
              <a:buNone/>
              <a:defRPr sz="1700">
                <a:solidFill>
                  <a:schemeClr val="tx1">
                    <a:tint val="75000"/>
                  </a:schemeClr>
                </a:solidFill>
              </a:defRPr>
            </a:lvl8pPr>
            <a:lvl9pPr marL="4369369"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9187076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42627" y="1396810"/>
            <a:ext cx="9916158" cy="3190994"/>
          </a:xfrm>
        </p:spPr>
        <p:txBody>
          <a:bodyPr anchor="ctr">
            <a:normAutofit/>
          </a:bodyPr>
          <a:lstStyle>
            <a:lvl1pPr algn="ctr">
              <a:defRPr sz="38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381761" y="5175910"/>
            <a:ext cx="10250313" cy="1261466"/>
          </a:xfrm>
        </p:spPr>
        <p:txBody>
          <a:bodyPr anchor="b">
            <a:normAutofit/>
          </a:bodyPr>
          <a:lstStyle>
            <a:lvl1pPr marL="0" indent="0" algn="l">
              <a:spcBef>
                <a:spcPts val="0"/>
              </a:spcBef>
              <a:buNone/>
              <a:defRPr sz="2900">
                <a:solidFill>
                  <a:schemeClr val="tx1"/>
                </a:solidFill>
              </a:defRPr>
            </a:lvl1pPr>
            <a:lvl2pPr marL="546171" indent="0">
              <a:buNone/>
              <a:defRPr sz="2200">
                <a:solidFill>
                  <a:schemeClr val="tx1">
                    <a:tint val="75000"/>
                  </a:schemeClr>
                </a:solidFill>
              </a:defRPr>
            </a:lvl2pPr>
            <a:lvl3pPr marL="1092342" indent="0">
              <a:buNone/>
              <a:defRPr sz="1900">
                <a:solidFill>
                  <a:schemeClr val="tx1">
                    <a:tint val="75000"/>
                  </a:schemeClr>
                </a:solidFill>
              </a:defRPr>
            </a:lvl3pPr>
            <a:lvl4pPr marL="1638513" indent="0">
              <a:buNone/>
              <a:defRPr sz="1700">
                <a:solidFill>
                  <a:schemeClr val="tx1">
                    <a:tint val="75000"/>
                  </a:schemeClr>
                </a:solidFill>
              </a:defRPr>
            </a:lvl4pPr>
            <a:lvl5pPr marL="2184684" indent="0">
              <a:buNone/>
              <a:defRPr sz="1700">
                <a:solidFill>
                  <a:schemeClr val="tx1">
                    <a:tint val="75000"/>
                  </a:schemeClr>
                </a:solidFill>
              </a:defRPr>
            </a:lvl5pPr>
            <a:lvl6pPr marL="2730856" indent="0">
              <a:buNone/>
              <a:defRPr sz="1700">
                <a:solidFill>
                  <a:schemeClr val="tx1">
                    <a:tint val="75000"/>
                  </a:schemeClr>
                </a:solidFill>
              </a:defRPr>
            </a:lvl6pPr>
            <a:lvl7pPr marL="3277027" indent="0">
              <a:buNone/>
              <a:defRPr sz="1700">
                <a:solidFill>
                  <a:schemeClr val="tx1">
                    <a:tint val="75000"/>
                  </a:schemeClr>
                </a:solidFill>
              </a:defRPr>
            </a:lvl7pPr>
            <a:lvl8pPr marL="3823198" indent="0">
              <a:buNone/>
              <a:defRPr sz="1700">
                <a:solidFill>
                  <a:schemeClr val="tx1">
                    <a:tint val="75000"/>
                  </a:schemeClr>
                </a:solidFill>
              </a:defRPr>
            </a:lvl8pPr>
            <a:lvl9pPr marL="4369369" indent="0">
              <a:buNone/>
              <a:defRPr sz="17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381761" y="6442193"/>
            <a:ext cx="10250313" cy="1914596"/>
          </a:xfrm>
        </p:spPr>
        <p:txBody>
          <a:bodyPr anchor="t">
            <a:normAutofit/>
          </a:bodyPr>
          <a:lstStyle>
            <a:lvl1pPr marL="0" indent="0" algn="l">
              <a:buNone/>
              <a:defRPr sz="2200">
                <a:solidFill>
                  <a:schemeClr val="tx1"/>
                </a:solidFill>
              </a:defRPr>
            </a:lvl1pPr>
            <a:lvl2pPr marL="546171" indent="0">
              <a:buNone/>
              <a:defRPr sz="2200">
                <a:solidFill>
                  <a:schemeClr val="tx1">
                    <a:tint val="75000"/>
                  </a:schemeClr>
                </a:solidFill>
              </a:defRPr>
            </a:lvl2pPr>
            <a:lvl3pPr marL="1092342" indent="0">
              <a:buNone/>
              <a:defRPr sz="1900">
                <a:solidFill>
                  <a:schemeClr val="tx1">
                    <a:tint val="75000"/>
                  </a:schemeClr>
                </a:solidFill>
              </a:defRPr>
            </a:lvl3pPr>
            <a:lvl4pPr marL="1638513" indent="0">
              <a:buNone/>
              <a:defRPr sz="1700">
                <a:solidFill>
                  <a:schemeClr val="tx1">
                    <a:tint val="75000"/>
                  </a:schemeClr>
                </a:solidFill>
              </a:defRPr>
            </a:lvl4pPr>
            <a:lvl5pPr marL="2184684" indent="0">
              <a:buNone/>
              <a:defRPr sz="1700">
                <a:solidFill>
                  <a:schemeClr val="tx1">
                    <a:tint val="75000"/>
                  </a:schemeClr>
                </a:solidFill>
              </a:defRPr>
            </a:lvl5pPr>
            <a:lvl6pPr marL="2730856" indent="0">
              <a:buNone/>
              <a:defRPr sz="1700">
                <a:solidFill>
                  <a:schemeClr val="tx1">
                    <a:tint val="75000"/>
                  </a:schemeClr>
                </a:solidFill>
              </a:defRPr>
            </a:lvl6pPr>
            <a:lvl7pPr marL="3277027" indent="0">
              <a:buNone/>
              <a:defRPr sz="1700">
                <a:solidFill>
                  <a:schemeClr val="tx1">
                    <a:tint val="75000"/>
                  </a:schemeClr>
                </a:solidFill>
              </a:defRPr>
            </a:lvl7pPr>
            <a:lvl8pPr marL="3823198" indent="0">
              <a:buNone/>
              <a:defRPr sz="1700">
                <a:solidFill>
                  <a:schemeClr val="tx1">
                    <a:tint val="75000"/>
                  </a:schemeClr>
                </a:solidFill>
              </a:defRPr>
            </a:lvl8pPr>
            <a:lvl9pPr marL="4369369"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
        <p:nvSpPr>
          <p:cNvPr id="12" name="TextBox 11"/>
          <p:cNvSpPr txBox="1"/>
          <p:nvPr/>
        </p:nvSpPr>
        <p:spPr>
          <a:xfrm>
            <a:off x="919481" y="1251500"/>
            <a:ext cx="650240" cy="831681"/>
          </a:xfrm>
          <a:prstGeom prst="rect">
            <a:avLst/>
          </a:prstGeom>
        </p:spPr>
        <p:txBody>
          <a:bodyPr vert="horz" lIns="109234" tIns="54617" rIns="109234" bIns="54617" rtlCol="0" anchor="ctr">
            <a:noAutofit/>
          </a:bodyPr>
          <a:lstStyle/>
          <a:p>
            <a:pPr algn="l" defTabSz="1092342" rtl="0"/>
            <a:r>
              <a:rPr lang="en-US" sz="9600" kern="1200" dirty="0">
                <a:solidFill>
                  <a:prstClr val="black"/>
                </a:solidFill>
              </a:rPr>
              <a:t>“</a:t>
            </a:r>
          </a:p>
        </p:txBody>
      </p:sp>
      <p:sp>
        <p:nvSpPr>
          <p:cNvPr id="13" name="TextBox 12"/>
          <p:cNvSpPr txBox="1"/>
          <p:nvPr/>
        </p:nvSpPr>
        <p:spPr>
          <a:xfrm>
            <a:off x="11306951" y="3696727"/>
            <a:ext cx="650240" cy="831681"/>
          </a:xfrm>
          <a:prstGeom prst="rect">
            <a:avLst/>
          </a:prstGeom>
        </p:spPr>
        <p:txBody>
          <a:bodyPr vert="horz" lIns="109234" tIns="54617" rIns="109234" bIns="54617" rtlCol="0" anchor="ctr">
            <a:noAutofit/>
          </a:bodyPr>
          <a:lstStyle/>
          <a:p>
            <a:pPr algn="r" defTabSz="1092342" rtl="0"/>
            <a:r>
              <a:rPr lang="en-US" sz="9600" kern="1200" dirty="0">
                <a:solidFill>
                  <a:prstClr val="black"/>
                </a:solidFill>
              </a:rPr>
              <a:t>”</a:t>
            </a:r>
          </a:p>
        </p:txBody>
      </p:sp>
      <p:cxnSp>
        <p:nvCxnSpPr>
          <p:cNvPr id="26" name="Straight Connector 25"/>
          <p:cNvCxnSpPr/>
          <p:nvPr/>
        </p:nvCxnSpPr>
        <p:spPr>
          <a:xfrm>
            <a:off x="1489247" y="4876800"/>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596035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381761" y="1396810"/>
            <a:ext cx="10250310" cy="3190994"/>
          </a:xfrm>
        </p:spPr>
        <p:txBody>
          <a:bodyPr vert="horz" lIns="109234" tIns="54617" rIns="109234" bIns="54617"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381761" y="5162905"/>
            <a:ext cx="10250313" cy="1196442"/>
          </a:xfrm>
        </p:spPr>
        <p:txBody>
          <a:bodyPr anchor="b">
            <a:normAutofit/>
          </a:bodyPr>
          <a:lstStyle>
            <a:lvl1pPr marL="0" indent="0" algn="l">
              <a:spcBef>
                <a:spcPts val="0"/>
              </a:spcBef>
              <a:buNone/>
              <a:defRPr sz="3300">
                <a:solidFill>
                  <a:schemeClr val="tx1"/>
                </a:solidFill>
              </a:defRPr>
            </a:lvl1pPr>
            <a:lvl2pPr marL="546171" indent="0">
              <a:buNone/>
              <a:defRPr sz="2200">
                <a:solidFill>
                  <a:schemeClr val="tx1">
                    <a:tint val="75000"/>
                  </a:schemeClr>
                </a:solidFill>
              </a:defRPr>
            </a:lvl2pPr>
            <a:lvl3pPr marL="1092342" indent="0">
              <a:buNone/>
              <a:defRPr sz="1900">
                <a:solidFill>
                  <a:schemeClr val="tx1">
                    <a:tint val="75000"/>
                  </a:schemeClr>
                </a:solidFill>
              </a:defRPr>
            </a:lvl3pPr>
            <a:lvl4pPr marL="1638513" indent="0">
              <a:buNone/>
              <a:defRPr sz="1700">
                <a:solidFill>
                  <a:schemeClr val="tx1">
                    <a:tint val="75000"/>
                  </a:schemeClr>
                </a:solidFill>
              </a:defRPr>
            </a:lvl4pPr>
            <a:lvl5pPr marL="2184684" indent="0">
              <a:buNone/>
              <a:defRPr sz="1700">
                <a:solidFill>
                  <a:schemeClr val="tx1">
                    <a:tint val="75000"/>
                  </a:schemeClr>
                </a:solidFill>
              </a:defRPr>
            </a:lvl5pPr>
            <a:lvl6pPr marL="2730856" indent="0">
              <a:buNone/>
              <a:defRPr sz="1700">
                <a:solidFill>
                  <a:schemeClr val="tx1">
                    <a:tint val="75000"/>
                  </a:schemeClr>
                </a:solidFill>
              </a:defRPr>
            </a:lvl6pPr>
            <a:lvl7pPr marL="3277027" indent="0">
              <a:buNone/>
              <a:defRPr sz="1700">
                <a:solidFill>
                  <a:schemeClr val="tx1">
                    <a:tint val="75000"/>
                  </a:schemeClr>
                </a:solidFill>
              </a:defRPr>
            </a:lvl7pPr>
            <a:lvl8pPr marL="3823198" indent="0">
              <a:buNone/>
              <a:defRPr sz="1700">
                <a:solidFill>
                  <a:schemeClr val="tx1">
                    <a:tint val="75000"/>
                  </a:schemeClr>
                </a:solidFill>
              </a:defRPr>
            </a:lvl8pPr>
            <a:lvl9pPr marL="4369369" indent="0">
              <a:buNone/>
              <a:defRPr sz="17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381760" y="6357902"/>
            <a:ext cx="10250315" cy="1998886"/>
          </a:xfrm>
        </p:spPr>
        <p:txBody>
          <a:bodyPr anchor="t">
            <a:normAutofit/>
          </a:bodyPr>
          <a:lstStyle>
            <a:lvl1pPr marL="0" indent="0" algn="l">
              <a:buNone/>
              <a:defRPr sz="2200">
                <a:solidFill>
                  <a:schemeClr val="tx1"/>
                </a:solidFill>
              </a:defRPr>
            </a:lvl1pPr>
            <a:lvl2pPr marL="546171" indent="0">
              <a:buNone/>
              <a:defRPr sz="2200">
                <a:solidFill>
                  <a:schemeClr val="tx1">
                    <a:tint val="75000"/>
                  </a:schemeClr>
                </a:solidFill>
              </a:defRPr>
            </a:lvl2pPr>
            <a:lvl3pPr marL="1092342" indent="0">
              <a:buNone/>
              <a:defRPr sz="1900">
                <a:solidFill>
                  <a:schemeClr val="tx1">
                    <a:tint val="75000"/>
                  </a:schemeClr>
                </a:solidFill>
              </a:defRPr>
            </a:lvl3pPr>
            <a:lvl4pPr marL="1638513" indent="0">
              <a:buNone/>
              <a:defRPr sz="1700">
                <a:solidFill>
                  <a:schemeClr val="tx1">
                    <a:tint val="75000"/>
                  </a:schemeClr>
                </a:solidFill>
              </a:defRPr>
            </a:lvl4pPr>
            <a:lvl5pPr marL="2184684" indent="0">
              <a:buNone/>
              <a:defRPr sz="1700">
                <a:solidFill>
                  <a:schemeClr val="tx1">
                    <a:tint val="75000"/>
                  </a:schemeClr>
                </a:solidFill>
              </a:defRPr>
            </a:lvl5pPr>
            <a:lvl6pPr marL="2730856" indent="0">
              <a:buNone/>
              <a:defRPr sz="1700">
                <a:solidFill>
                  <a:schemeClr val="tx1">
                    <a:tint val="75000"/>
                  </a:schemeClr>
                </a:solidFill>
              </a:defRPr>
            </a:lvl6pPr>
            <a:lvl7pPr marL="3277027" indent="0">
              <a:buNone/>
              <a:defRPr sz="1700">
                <a:solidFill>
                  <a:schemeClr val="tx1">
                    <a:tint val="75000"/>
                  </a:schemeClr>
                </a:solidFill>
              </a:defRPr>
            </a:lvl7pPr>
            <a:lvl8pPr marL="3823198" indent="0">
              <a:buNone/>
              <a:defRPr sz="1700">
                <a:solidFill>
                  <a:schemeClr val="tx1">
                    <a:tint val="75000"/>
                  </a:schemeClr>
                </a:solidFill>
              </a:defRPr>
            </a:lvl8pPr>
            <a:lvl9pPr marL="4369369"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489247" y="4876800"/>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835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7971800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04095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9313" y="1396809"/>
            <a:ext cx="2016955" cy="69599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1758" y="1396810"/>
            <a:ext cx="7928560" cy="6959977"/>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9454816" y="1408854"/>
            <a:ext cx="0" cy="69358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9278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0073" y="1974804"/>
            <a:ext cx="3966352" cy="1950720"/>
          </a:xfrm>
        </p:spPr>
        <p:txBody>
          <a:bodyPr anchor="b">
            <a:normAutofit/>
          </a:bodyPr>
          <a:lstStyle>
            <a:lvl1pPr algn="ctr">
              <a:defRPr sz="2900" b="0"/>
            </a:lvl1pPr>
          </a:lstStyle>
          <a:p>
            <a:r>
              <a:rPr lang="en-US" smtClean="0"/>
              <a:t>Click to edit Master title style</a:t>
            </a:r>
            <a:endParaRPr lang="en-US" dirty="0"/>
          </a:p>
        </p:txBody>
      </p:sp>
      <p:sp>
        <p:nvSpPr>
          <p:cNvPr id="3" name="Content Placeholder 2"/>
          <p:cNvSpPr>
            <a:spLocks noGrp="1"/>
          </p:cNvSpPr>
          <p:nvPr>
            <p:ph idx="1"/>
          </p:nvPr>
        </p:nvSpPr>
        <p:spPr>
          <a:xfrm>
            <a:off x="5779920" y="1396894"/>
            <a:ext cx="5834097" cy="6959979"/>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0073" y="4310848"/>
            <a:ext cx="3966352" cy="3467952"/>
          </a:xfrm>
        </p:spPr>
        <p:txBody>
          <a:bodyPr anchor="t">
            <a:normAutofit/>
          </a:bodyPr>
          <a:lstStyle>
            <a:lvl1pPr marL="0" indent="0" algn="ctr">
              <a:buNone/>
              <a:defRPr sz="1900"/>
            </a:lvl1pPr>
            <a:lvl2pPr marL="542260" indent="0">
              <a:buNone/>
              <a:defRPr sz="1400"/>
            </a:lvl2pPr>
            <a:lvl3pPr marL="1084519" indent="0">
              <a:buNone/>
              <a:defRPr sz="1200"/>
            </a:lvl3pPr>
            <a:lvl4pPr marL="1626772" indent="0">
              <a:buNone/>
              <a:defRPr sz="1100"/>
            </a:lvl4pPr>
            <a:lvl5pPr marL="2169036" indent="0">
              <a:buNone/>
              <a:defRPr sz="1100"/>
            </a:lvl5pPr>
            <a:lvl6pPr marL="2711305" indent="0">
              <a:buNone/>
              <a:defRPr sz="1100"/>
            </a:lvl6pPr>
            <a:lvl7pPr marL="3253549" indent="0">
              <a:buNone/>
              <a:defRPr sz="1100"/>
            </a:lvl7pPr>
            <a:lvl8pPr marL="3795818" indent="0">
              <a:buNone/>
              <a:defRPr sz="1100"/>
            </a:lvl8pPr>
            <a:lvl9pPr marL="4338074"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1489247" y="4142269"/>
            <a:ext cx="37487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0318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1"/>
            <a:ext cx="10464800" cy="14224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9" name="Shape 9"/>
          <p:cNvSpPr>
            <a:spLocks noGrp="1"/>
          </p:cNvSpPr>
          <p:nvPr>
            <p:ph type="body" idx="1"/>
          </p:nvPr>
        </p:nvSpPr>
        <p:spPr>
          <a:xfrm>
            <a:off x="1270000" y="8191499"/>
            <a:ext cx="10464800" cy="1219200"/>
          </a:xfrm>
          <a:prstGeom prst="rect">
            <a:avLst/>
          </a:prstGeom>
        </p:spPr>
        <p:txBody>
          <a:bodyPr anchor="t"/>
          <a:lstStyle>
            <a:lvl1pPr marL="0" indent="0" algn="ctr">
              <a:spcBef>
                <a:spcPts val="0"/>
              </a:spcBef>
              <a:buSzTx/>
              <a:buNone/>
              <a:defRPr sz="3200"/>
            </a:lvl1pPr>
            <a:lvl2pPr marL="0" indent="226955" algn="ctr">
              <a:spcBef>
                <a:spcPts val="0"/>
              </a:spcBef>
              <a:buSzTx/>
              <a:buNone/>
              <a:defRPr sz="3200"/>
            </a:lvl2pPr>
            <a:lvl3pPr marL="0" indent="453910" algn="ctr">
              <a:spcBef>
                <a:spcPts val="0"/>
              </a:spcBef>
              <a:buSzTx/>
              <a:buNone/>
              <a:defRPr sz="3200"/>
            </a:lvl3pPr>
            <a:lvl4pPr marL="0" indent="680890" algn="ctr">
              <a:spcBef>
                <a:spcPts val="0"/>
              </a:spcBef>
              <a:buSzTx/>
              <a:buNone/>
              <a:defRPr sz="3200"/>
            </a:lvl4pPr>
            <a:lvl5pPr marL="0" indent="907843" algn="ctr">
              <a:spcBef>
                <a:spcPts val="0"/>
              </a:spcBef>
              <a:buSzTx/>
              <a:buNone/>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1760" y="2679228"/>
            <a:ext cx="6657937" cy="1950720"/>
          </a:xfrm>
        </p:spPr>
        <p:txBody>
          <a:bodyPr anchor="b">
            <a:normAutofit/>
          </a:bodyPr>
          <a:lstStyle>
            <a:lvl1pPr algn="ctr">
              <a:defRPr sz="33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634488" y="1481102"/>
            <a:ext cx="3267570" cy="6791396"/>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00"/>
            </a:lvl1pPr>
            <a:lvl2pPr marL="542260" indent="0">
              <a:buNone/>
              <a:defRPr sz="1900"/>
            </a:lvl2pPr>
            <a:lvl3pPr marL="1084519" indent="0">
              <a:buNone/>
              <a:defRPr sz="1900"/>
            </a:lvl3pPr>
            <a:lvl4pPr marL="1626772" indent="0">
              <a:buNone/>
              <a:defRPr sz="1900"/>
            </a:lvl4pPr>
            <a:lvl5pPr marL="2169036" indent="0">
              <a:buNone/>
              <a:defRPr sz="1900"/>
            </a:lvl5pPr>
            <a:lvl6pPr marL="2711305" indent="0">
              <a:buNone/>
              <a:defRPr sz="1900"/>
            </a:lvl6pPr>
            <a:lvl7pPr marL="3253549" indent="0">
              <a:buNone/>
              <a:defRPr sz="1900"/>
            </a:lvl7pPr>
            <a:lvl8pPr marL="3795818" indent="0">
              <a:buNone/>
              <a:defRPr sz="1900"/>
            </a:lvl8pPr>
            <a:lvl9pPr marL="4338074" indent="0">
              <a:buNone/>
              <a:defRPr sz="1900"/>
            </a:lvl9pPr>
          </a:lstStyle>
          <a:p>
            <a:r>
              <a:rPr lang="en-US" smtClean="0"/>
              <a:t>Click icon to add picture</a:t>
            </a:r>
            <a:endParaRPr lang="en-US" dirty="0"/>
          </a:p>
        </p:txBody>
      </p:sp>
      <p:sp>
        <p:nvSpPr>
          <p:cNvPr id="4" name="Text Placeholder 3"/>
          <p:cNvSpPr>
            <a:spLocks noGrp="1"/>
          </p:cNvSpPr>
          <p:nvPr>
            <p:ph type="body" sz="half" idx="2"/>
          </p:nvPr>
        </p:nvSpPr>
        <p:spPr>
          <a:xfrm>
            <a:off x="1381760" y="4629948"/>
            <a:ext cx="6657937" cy="2600960"/>
          </a:xfrm>
        </p:spPr>
        <p:txBody>
          <a:bodyPr anchor="t">
            <a:normAutofit/>
          </a:bodyPr>
          <a:lstStyle>
            <a:lvl1pPr marL="0" indent="0" algn="ctr">
              <a:buNone/>
              <a:defRPr sz="2200"/>
            </a:lvl1pPr>
            <a:lvl2pPr marL="542260" indent="0">
              <a:buNone/>
              <a:defRPr sz="1400"/>
            </a:lvl2pPr>
            <a:lvl3pPr marL="1084519" indent="0">
              <a:buNone/>
              <a:defRPr sz="1200"/>
            </a:lvl3pPr>
            <a:lvl4pPr marL="1626772" indent="0">
              <a:buNone/>
              <a:defRPr sz="1100"/>
            </a:lvl4pPr>
            <a:lvl5pPr marL="2169036" indent="0">
              <a:buNone/>
              <a:defRPr sz="1100"/>
            </a:lvl5pPr>
            <a:lvl6pPr marL="2711305" indent="0">
              <a:buNone/>
              <a:defRPr sz="1100"/>
            </a:lvl6pPr>
            <a:lvl7pPr marL="3253549" indent="0">
              <a:buNone/>
              <a:defRPr sz="1100"/>
            </a:lvl7pPr>
            <a:lvl8pPr marL="3795818" indent="0">
              <a:buNone/>
              <a:defRPr sz="1100"/>
            </a:lvl8pPr>
            <a:lvl9pPr marL="4338074"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1829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1761" y="6848590"/>
            <a:ext cx="10250310" cy="806027"/>
          </a:xfrm>
        </p:spPr>
        <p:txBody>
          <a:bodyPr anchor="b">
            <a:normAutofit/>
          </a:bodyPr>
          <a:lstStyle>
            <a:lvl1pPr algn="ctr">
              <a:defRPr sz="29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10861" y="1481187"/>
            <a:ext cx="10779703" cy="4744347"/>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00"/>
            </a:lvl1pPr>
            <a:lvl2pPr marL="542260" indent="0">
              <a:buNone/>
              <a:defRPr sz="1900"/>
            </a:lvl2pPr>
            <a:lvl3pPr marL="1084519" indent="0">
              <a:buNone/>
              <a:defRPr sz="1900"/>
            </a:lvl3pPr>
            <a:lvl4pPr marL="1626772" indent="0">
              <a:buNone/>
              <a:defRPr sz="1900"/>
            </a:lvl4pPr>
            <a:lvl5pPr marL="2169036" indent="0">
              <a:buNone/>
              <a:defRPr sz="1900"/>
            </a:lvl5pPr>
            <a:lvl6pPr marL="2711305" indent="0">
              <a:buNone/>
              <a:defRPr sz="1900"/>
            </a:lvl6pPr>
            <a:lvl7pPr marL="3253549" indent="0">
              <a:buNone/>
              <a:defRPr sz="1900"/>
            </a:lvl7pPr>
            <a:lvl8pPr marL="3795818" indent="0">
              <a:buNone/>
              <a:defRPr sz="1900"/>
            </a:lvl8pPr>
            <a:lvl9pPr marL="4338074" indent="0">
              <a:buNone/>
              <a:defRPr sz="1900"/>
            </a:lvl9pPr>
          </a:lstStyle>
          <a:p>
            <a:r>
              <a:rPr lang="en-US" smtClean="0"/>
              <a:t>Click icon to add picture</a:t>
            </a:r>
            <a:endParaRPr lang="en-US" dirty="0"/>
          </a:p>
        </p:txBody>
      </p:sp>
      <p:sp>
        <p:nvSpPr>
          <p:cNvPr id="4" name="Text Placeholder 3"/>
          <p:cNvSpPr>
            <a:spLocks noGrp="1"/>
          </p:cNvSpPr>
          <p:nvPr>
            <p:ph type="body" sz="half" idx="2"/>
          </p:nvPr>
        </p:nvSpPr>
        <p:spPr>
          <a:xfrm>
            <a:off x="1381761" y="7654618"/>
            <a:ext cx="10250310" cy="702168"/>
          </a:xfrm>
        </p:spPr>
        <p:txBody>
          <a:bodyPr>
            <a:normAutofit/>
          </a:bodyPr>
          <a:lstStyle>
            <a:lvl1pPr marL="0" indent="0" algn="ctr">
              <a:buNone/>
              <a:defRPr sz="1700"/>
            </a:lvl1pPr>
            <a:lvl2pPr marL="542260" indent="0">
              <a:buNone/>
              <a:defRPr sz="1400"/>
            </a:lvl2pPr>
            <a:lvl3pPr marL="1084519" indent="0">
              <a:buNone/>
              <a:defRPr sz="1200"/>
            </a:lvl3pPr>
            <a:lvl4pPr marL="1626772" indent="0">
              <a:buNone/>
              <a:defRPr sz="1100"/>
            </a:lvl4pPr>
            <a:lvl5pPr marL="2169036" indent="0">
              <a:buNone/>
              <a:defRPr sz="1100"/>
            </a:lvl5pPr>
            <a:lvl6pPr marL="2711305" indent="0">
              <a:buNone/>
              <a:defRPr sz="1100"/>
            </a:lvl6pPr>
            <a:lvl7pPr marL="3253549" indent="0">
              <a:buNone/>
              <a:defRPr sz="1100"/>
            </a:lvl7pPr>
            <a:lvl8pPr marL="3795818" indent="0">
              <a:buNone/>
              <a:defRPr sz="1100"/>
            </a:lvl8pPr>
            <a:lvl9pPr marL="4338074"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46442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90797" y="1396810"/>
            <a:ext cx="10232247" cy="4202479"/>
          </a:xfrm>
        </p:spPr>
        <p:txBody>
          <a:bodyPr anchor="ctr">
            <a:normAutofit/>
          </a:bodyPr>
          <a:lstStyle>
            <a:lvl1pPr algn="ctr">
              <a:defRPr sz="3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90797" y="6177364"/>
            <a:ext cx="10232247" cy="2179509"/>
          </a:xfrm>
        </p:spPr>
        <p:txBody>
          <a:bodyPr anchor="ctr">
            <a:normAutofit/>
          </a:bodyPr>
          <a:lstStyle>
            <a:lvl1pPr marL="0" indent="0" algn="ctr">
              <a:buNone/>
              <a:defRPr sz="2400">
                <a:solidFill>
                  <a:schemeClr val="tx1"/>
                </a:solidFill>
              </a:defRPr>
            </a:lvl1pPr>
            <a:lvl2pPr marL="542260" indent="0">
              <a:buNone/>
              <a:defRPr sz="2200">
                <a:solidFill>
                  <a:schemeClr val="tx1">
                    <a:tint val="75000"/>
                  </a:schemeClr>
                </a:solidFill>
              </a:defRPr>
            </a:lvl2pPr>
            <a:lvl3pPr marL="1084519" indent="0">
              <a:buNone/>
              <a:defRPr sz="1900">
                <a:solidFill>
                  <a:schemeClr val="tx1">
                    <a:tint val="75000"/>
                  </a:schemeClr>
                </a:solidFill>
              </a:defRPr>
            </a:lvl3pPr>
            <a:lvl4pPr marL="1626772" indent="0">
              <a:buNone/>
              <a:defRPr sz="1700">
                <a:solidFill>
                  <a:schemeClr val="tx1">
                    <a:tint val="75000"/>
                  </a:schemeClr>
                </a:solidFill>
              </a:defRPr>
            </a:lvl4pPr>
            <a:lvl5pPr marL="2169036" indent="0">
              <a:buNone/>
              <a:defRPr sz="1700">
                <a:solidFill>
                  <a:schemeClr val="tx1">
                    <a:tint val="75000"/>
                  </a:schemeClr>
                </a:solidFill>
              </a:defRPr>
            </a:lvl5pPr>
            <a:lvl6pPr marL="2711305" indent="0">
              <a:buNone/>
              <a:defRPr sz="1700">
                <a:solidFill>
                  <a:schemeClr val="tx1">
                    <a:tint val="75000"/>
                  </a:schemeClr>
                </a:solidFill>
              </a:defRPr>
            </a:lvl6pPr>
            <a:lvl7pPr marL="3253549" indent="0">
              <a:buNone/>
              <a:defRPr sz="1700">
                <a:solidFill>
                  <a:schemeClr val="tx1">
                    <a:tint val="75000"/>
                  </a:schemeClr>
                </a:solidFill>
              </a:defRPr>
            </a:lvl7pPr>
            <a:lvl8pPr marL="3795818" indent="0">
              <a:buNone/>
              <a:defRPr sz="1700">
                <a:solidFill>
                  <a:schemeClr val="tx1">
                    <a:tint val="75000"/>
                  </a:schemeClr>
                </a:solidFill>
              </a:defRPr>
            </a:lvl8pPr>
            <a:lvl9pPr marL="4338074"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489247" y="588828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9825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42627" y="1396810"/>
            <a:ext cx="9916158" cy="3371617"/>
          </a:xfrm>
        </p:spPr>
        <p:txBody>
          <a:bodyPr anchor="ctr">
            <a:normAutofit/>
          </a:bodyPr>
          <a:lstStyle>
            <a:lvl1pPr algn="ctr">
              <a:defRPr sz="38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786466" y="4768427"/>
            <a:ext cx="9428482" cy="830862"/>
          </a:xfrm>
        </p:spPr>
        <p:txBody>
          <a:bodyPr anchor="ctr">
            <a:normAutofit/>
          </a:bodyPr>
          <a:lstStyle>
            <a:lvl1pPr marL="0" indent="0" algn="r">
              <a:buFontTx/>
              <a:buNone/>
              <a:defRPr sz="2400"/>
            </a:lvl1pPr>
            <a:lvl2pPr marL="542260" indent="0">
              <a:buFontTx/>
              <a:buNone/>
              <a:defRPr/>
            </a:lvl2pPr>
            <a:lvl3pPr marL="1084519" indent="0">
              <a:buFontTx/>
              <a:buNone/>
              <a:defRPr/>
            </a:lvl3pPr>
            <a:lvl4pPr marL="1626772" indent="0">
              <a:buFontTx/>
              <a:buNone/>
              <a:defRPr/>
            </a:lvl4pPr>
            <a:lvl5pPr marL="2169036"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381761" y="6177364"/>
            <a:ext cx="10250310" cy="2179509"/>
          </a:xfrm>
        </p:spPr>
        <p:txBody>
          <a:bodyPr anchor="ctr">
            <a:normAutofit/>
          </a:bodyPr>
          <a:lstStyle>
            <a:lvl1pPr marL="0" indent="0" algn="ctr">
              <a:buNone/>
              <a:defRPr sz="2400">
                <a:solidFill>
                  <a:schemeClr val="tx1"/>
                </a:solidFill>
              </a:defRPr>
            </a:lvl1pPr>
            <a:lvl2pPr marL="542260" indent="0">
              <a:buNone/>
              <a:defRPr sz="2200">
                <a:solidFill>
                  <a:schemeClr val="tx1">
                    <a:tint val="75000"/>
                  </a:schemeClr>
                </a:solidFill>
              </a:defRPr>
            </a:lvl2pPr>
            <a:lvl3pPr marL="1084519" indent="0">
              <a:buNone/>
              <a:defRPr sz="1900">
                <a:solidFill>
                  <a:schemeClr val="tx1">
                    <a:tint val="75000"/>
                  </a:schemeClr>
                </a:solidFill>
              </a:defRPr>
            </a:lvl3pPr>
            <a:lvl4pPr marL="1626772" indent="0">
              <a:buNone/>
              <a:defRPr sz="1700">
                <a:solidFill>
                  <a:schemeClr val="tx1">
                    <a:tint val="75000"/>
                  </a:schemeClr>
                </a:solidFill>
              </a:defRPr>
            </a:lvl4pPr>
            <a:lvl5pPr marL="2169036" indent="0">
              <a:buNone/>
              <a:defRPr sz="1700">
                <a:solidFill>
                  <a:schemeClr val="tx1">
                    <a:tint val="75000"/>
                  </a:schemeClr>
                </a:solidFill>
              </a:defRPr>
            </a:lvl5pPr>
            <a:lvl6pPr marL="2711305" indent="0">
              <a:buNone/>
              <a:defRPr sz="1700">
                <a:solidFill>
                  <a:schemeClr val="tx1">
                    <a:tint val="75000"/>
                  </a:schemeClr>
                </a:solidFill>
              </a:defRPr>
            </a:lvl6pPr>
            <a:lvl7pPr marL="3253549" indent="0">
              <a:buNone/>
              <a:defRPr sz="1700">
                <a:solidFill>
                  <a:schemeClr val="tx1">
                    <a:tint val="75000"/>
                  </a:schemeClr>
                </a:solidFill>
              </a:defRPr>
            </a:lvl7pPr>
            <a:lvl8pPr marL="3795818" indent="0">
              <a:buNone/>
              <a:defRPr sz="1700">
                <a:solidFill>
                  <a:schemeClr val="tx1">
                    <a:tint val="75000"/>
                  </a:schemeClr>
                </a:solidFill>
              </a:defRPr>
            </a:lvl8pPr>
            <a:lvl9pPr marL="4338074"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
        <p:nvSpPr>
          <p:cNvPr id="14" name="TextBox 13"/>
          <p:cNvSpPr txBox="1"/>
          <p:nvPr/>
        </p:nvSpPr>
        <p:spPr>
          <a:xfrm>
            <a:off x="919481" y="1251500"/>
            <a:ext cx="650240" cy="831681"/>
          </a:xfrm>
          <a:prstGeom prst="rect">
            <a:avLst/>
          </a:prstGeom>
        </p:spPr>
        <p:txBody>
          <a:bodyPr vert="horz" lIns="108446" tIns="54248" rIns="108446" bIns="54248" rtlCol="0" anchor="ctr">
            <a:noAutofit/>
          </a:bodyPr>
          <a:lstStyle/>
          <a:p>
            <a:pPr algn="l" defTabSz="1084519" rtl="0"/>
            <a:r>
              <a:rPr lang="en-US" sz="9600" kern="1200" dirty="0">
                <a:solidFill>
                  <a:prstClr val="black"/>
                </a:solidFill>
              </a:rPr>
              <a:t>“</a:t>
            </a:r>
          </a:p>
        </p:txBody>
      </p:sp>
      <p:sp>
        <p:nvSpPr>
          <p:cNvPr id="15" name="TextBox 14"/>
          <p:cNvSpPr txBox="1"/>
          <p:nvPr/>
        </p:nvSpPr>
        <p:spPr>
          <a:xfrm>
            <a:off x="11306951" y="4021861"/>
            <a:ext cx="650240" cy="831681"/>
          </a:xfrm>
          <a:prstGeom prst="rect">
            <a:avLst/>
          </a:prstGeom>
        </p:spPr>
        <p:txBody>
          <a:bodyPr vert="horz" lIns="108446" tIns="54248" rIns="108446" bIns="54248" rtlCol="0" anchor="ctr">
            <a:noAutofit/>
          </a:bodyPr>
          <a:lstStyle/>
          <a:p>
            <a:pPr algn="r" defTabSz="1084519" rtl="0"/>
            <a:r>
              <a:rPr lang="en-US" sz="9600" kern="1200" dirty="0">
                <a:solidFill>
                  <a:prstClr val="black"/>
                </a:solidFill>
              </a:rPr>
              <a:t>”</a:t>
            </a:r>
          </a:p>
        </p:txBody>
      </p:sp>
      <p:cxnSp>
        <p:nvCxnSpPr>
          <p:cNvPr id="19" name="Straight Connector 18"/>
          <p:cNvCxnSpPr/>
          <p:nvPr/>
        </p:nvCxnSpPr>
        <p:spPr>
          <a:xfrm>
            <a:off x="1489247" y="588828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7104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381764" y="4705537"/>
            <a:ext cx="10250313" cy="2088960"/>
          </a:xfrm>
        </p:spPr>
        <p:txBody>
          <a:bodyPr anchor="b">
            <a:normAutofit/>
          </a:bodyPr>
          <a:lstStyle>
            <a:lvl1pPr algn="l">
              <a:defRPr sz="3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81764" y="6794497"/>
            <a:ext cx="10250313" cy="1223680"/>
          </a:xfrm>
        </p:spPr>
        <p:txBody>
          <a:bodyPr anchor="t">
            <a:normAutofit/>
          </a:bodyPr>
          <a:lstStyle>
            <a:lvl1pPr marL="0" indent="0" algn="l">
              <a:buNone/>
              <a:defRPr sz="2400">
                <a:solidFill>
                  <a:schemeClr val="tx1"/>
                </a:solidFill>
              </a:defRPr>
            </a:lvl1pPr>
            <a:lvl2pPr marL="542260" indent="0">
              <a:buNone/>
              <a:defRPr sz="2200">
                <a:solidFill>
                  <a:schemeClr val="tx1">
                    <a:tint val="75000"/>
                  </a:schemeClr>
                </a:solidFill>
              </a:defRPr>
            </a:lvl2pPr>
            <a:lvl3pPr marL="1084519" indent="0">
              <a:buNone/>
              <a:defRPr sz="1900">
                <a:solidFill>
                  <a:schemeClr val="tx1">
                    <a:tint val="75000"/>
                  </a:schemeClr>
                </a:solidFill>
              </a:defRPr>
            </a:lvl3pPr>
            <a:lvl4pPr marL="1626772" indent="0">
              <a:buNone/>
              <a:defRPr sz="1700">
                <a:solidFill>
                  <a:schemeClr val="tx1">
                    <a:tint val="75000"/>
                  </a:schemeClr>
                </a:solidFill>
              </a:defRPr>
            </a:lvl4pPr>
            <a:lvl5pPr marL="2169036" indent="0">
              <a:buNone/>
              <a:defRPr sz="1700">
                <a:solidFill>
                  <a:schemeClr val="tx1">
                    <a:tint val="75000"/>
                  </a:schemeClr>
                </a:solidFill>
              </a:defRPr>
            </a:lvl5pPr>
            <a:lvl6pPr marL="2711305" indent="0">
              <a:buNone/>
              <a:defRPr sz="1700">
                <a:solidFill>
                  <a:schemeClr val="tx1">
                    <a:tint val="75000"/>
                  </a:schemeClr>
                </a:solidFill>
              </a:defRPr>
            </a:lvl6pPr>
            <a:lvl7pPr marL="3253549" indent="0">
              <a:buNone/>
              <a:defRPr sz="1700">
                <a:solidFill>
                  <a:schemeClr val="tx1">
                    <a:tint val="75000"/>
                  </a:schemeClr>
                </a:solidFill>
              </a:defRPr>
            </a:lvl7pPr>
            <a:lvl8pPr marL="3795818" indent="0">
              <a:buNone/>
              <a:defRPr sz="1700">
                <a:solidFill>
                  <a:schemeClr val="tx1">
                    <a:tint val="75000"/>
                  </a:schemeClr>
                </a:solidFill>
              </a:defRPr>
            </a:lvl8pPr>
            <a:lvl9pPr marL="4338074"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51267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42627" y="1396810"/>
            <a:ext cx="9916158" cy="3190994"/>
          </a:xfrm>
        </p:spPr>
        <p:txBody>
          <a:bodyPr anchor="ctr">
            <a:normAutofit/>
          </a:bodyPr>
          <a:lstStyle>
            <a:lvl1pPr algn="ctr">
              <a:defRPr sz="38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381764" y="5175910"/>
            <a:ext cx="10250313" cy="1261466"/>
          </a:xfrm>
        </p:spPr>
        <p:txBody>
          <a:bodyPr anchor="b">
            <a:normAutofit/>
          </a:bodyPr>
          <a:lstStyle>
            <a:lvl1pPr marL="0" indent="0" algn="l">
              <a:spcBef>
                <a:spcPts val="0"/>
              </a:spcBef>
              <a:buNone/>
              <a:defRPr sz="2900">
                <a:solidFill>
                  <a:schemeClr val="tx1"/>
                </a:solidFill>
              </a:defRPr>
            </a:lvl1pPr>
            <a:lvl2pPr marL="542260" indent="0">
              <a:buNone/>
              <a:defRPr sz="2200">
                <a:solidFill>
                  <a:schemeClr val="tx1">
                    <a:tint val="75000"/>
                  </a:schemeClr>
                </a:solidFill>
              </a:defRPr>
            </a:lvl2pPr>
            <a:lvl3pPr marL="1084519" indent="0">
              <a:buNone/>
              <a:defRPr sz="1900">
                <a:solidFill>
                  <a:schemeClr val="tx1">
                    <a:tint val="75000"/>
                  </a:schemeClr>
                </a:solidFill>
              </a:defRPr>
            </a:lvl3pPr>
            <a:lvl4pPr marL="1626772" indent="0">
              <a:buNone/>
              <a:defRPr sz="1700">
                <a:solidFill>
                  <a:schemeClr val="tx1">
                    <a:tint val="75000"/>
                  </a:schemeClr>
                </a:solidFill>
              </a:defRPr>
            </a:lvl4pPr>
            <a:lvl5pPr marL="2169036" indent="0">
              <a:buNone/>
              <a:defRPr sz="1700">
                <a:solidFill>
                  <a:schemeClr val="tx1">
                    <a:tint val="75000"/>
                  </a:schemeClr>
                </a:solidFill>
              </a:defRPr>
            </a:lvl5pPr>
            <a:lvl6pPr marL="2711305" indent="0">
              <a:buNone/>
              <a:defRPr sz="1700">
                <a:solidFill>
                  <a:schemeClr val="tx1">
                    <a:tint val="75000"/>
                  </a:schemeClr>
                </a:solidFill>
              </a:defRPr>
            </a:lvl6pPr>
            <a:lvl7pPr marL="3253549" indent="0">
              <a:buNone/>
              <a:defRPr sz="1700">
                <a:solidFill>
                  <a:schemeClr val="tx1">
                    <a:tint val="75000"/>
                  </a:schemeClr>
                </a:solidFill>
              </a:defRPr>
            </a:lvl7pPr>
            <a:lvl8pPr marL="3795818" indent="0">
              <a:buNone/>
              <a:defRPr sz="1700">
                <a:solidFill>
                  <a:schemeClr val="tx1">
                    <a:tint val="75000"/>
                  </a:schemeClr>
                </a:solidFill>
              </a:defRPr>
            </a:lvl8pPr>
            <a:lvl9pPr marL="4338074" indent="0">
              <a:buNone/>
              <a:defRPr sz="17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381764" y="6442193"/>
            <a:ext cx="10250313" cy="1914596"/>
          </a:xfrm>
        </p:spPr>
        <p:txBody>
          <a:bodyPr anchor="t">
            <a:normAutofit/>
          </a:bodyPr>
          <a:lstStyle>
            <a:lvl1pPr marL="0" indent="0" algn="l">
              <a:buNone/>
              <a:defRPr sz="2200">
                <a:solidFill>
                  <a:schemeClr val="tx1"/>
                </a:solidFill>
              </a:defRPr>
            </a:lvl1pPr>
            <a:lvl2pPr marL="542260" indent="0">
              <a:buNone/>
              <a:defRPr sz="2200">
                <a:solidFill>
                  <a:schemeClr val="tx1">
                    <a:tint val="75000"/>
                  </a:schemeClr>
                </a:solidFill>
              </a:defRPr>
            </a:lvl2pPr>
            <a:lvl3pPr marL="1084519" indent="0">
              <a:buNone/>
              <a:defRPr sz="1900">
                <a:solidFill>
                  <a:schemeClr val="tx1">
                    <a:tint val="75000"/>
                  </a:schemeClr>
                </a:solidFill>
              </a:defRPr>
            </a:lvl3pPr>
            <a:lvl4pPr marL="1626772" indent="0">
              <a:buNone/>
              <a:defRPr sz="1700">
                <a:solidFill>
                  <a:schemeClr val="tx1">
                    <a:tint val="75000"/>
                  </a:schemeClr>
                </a:solidFill>
              </a:defRPr>
            </a:lvl4pPr>
            <a:lvl5pPr marL="2169036" indent="0">
              <a:buNone/>
              <a:defRPr sz="1700">
                <a:solidFill>
                  <a:schemeClr val="tx1">
                    <a:tint val="75000"/>
                  </a:schemeClr>
                </a:solidFill>
              </a:defRPr>
            </a:lvl5pPr>
            <a:lvl6pPr marL="2711305" indent="0">
              <a:buNone/>
              <a:defRPr sz="1700">
                <a:solidFill>
                  <a:schemeClr val="tx1">
                    <a:tint val="75000"/>
                  </a:schemeClr>
                </a:solidFill>
              </a:defRPr>
            </a:lvl6pPr>
            <a:lvl7pPr marL="3253549" indent="0">
              <a:buNone/>
              <a:defRPr sz="1700">
                <a:solidFill>
                  <a:schemeClr val="tx1">
                    <a:tint val="75000"/>
                  </a:schemeClr>
                </a:solidFill>
              </a:defRPr>
            </a:lvl7pPr>
            <a:lvl8pPr marL="3795818" indent="0">
              <a:buNone/>
              <a:defRPr sz="1700">
                <a:solidFill>
                  <a:schemeClr val="tx1">
                    <a:tint val="75000"/>
                  </a:schemeClr>
                </a:solidFill>
              </a:defRPr>
            </a:lvl8pPr>
            <a:lvl9pPr marL="4338074"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
        <p:nvSpPr>
          <p:cNvPr id="12" name="TextBox 11"/>
          <p:cNvSpPr txBox="1"/>
          <p:nvPr/>
        </p:nvSpPr>
        <p:spPr>
          <a:xfrm>
            <a:off x="919481" y="1251500"/>
            <a:ext cx="650240" cy="831681"/>
          </a:xfrm>
          <a:prstGeom prst="rect">
            <a:avLst/>
          </a:prstGeom>
        </p:spPr>
        <p:txBody>
          <a:bodyPr vert="horz" lIns="108446" tIns="54248" rIns="108446" bIns="54248" rtlCol="0" anchor="ctr">
            <a:noAutofit/>
          </a:bodyPr>
          <a:lstStyle/>
          <a:p>
            <a:pPr algn="l" defTabSz="1084519" rtl="0"/>
            <a:r>
              <a:rPr lang="en-US" sz="9600" kern="1200" dirty="0">
                <a:solidFill>
                  <a:prstClr val="black"/>
                </a:solidFill>
              </a:rPr>
              <a:t>“</a:t>
            </a:r>
          </a:p>
        </p:txBody>
      </p:sp>
      <p:sp>
        <p:nvSpPr>
          <p:cNvPr id="13" name="TextBox 12"/>
          <p:cNvSpPr txBox="1"/>
          <p:nvPr/>
        </p:nvSpPr>
        <p:spPr>
          <a:xfrm>
            <a:off x="11306951" y="3696727"/>
            <a:ext cx="650240" cy="831681"/>
          </a:xfrm>
          <a:prstGeom prst="rect">
            <a:avLst/>
          </a:prstGeom>
        </p:spPr>
        <p:txBody>
          <a:bodyPr vert="horz" lIns="108446" tIns="54248" rIns="108446" bIns="54248" rtlCol="0" anchor="ctr">
            <a:noAutofit/>
          </a:bodyPr>
          <a:lstStyle/>
          <a:p>
            <a:pPr algn="r" defTabSz="1084519" rtl="0"/>
            <a:r>
              <a:rPr lang="en-US" sz="9600" kern="1200" dirty="0">
                <a:solidFill>
                  <a:prstClr val="black"/>
                </a:solidFill>
              </a:rPr>
              <a:t>”</a:t>
            </a:r>
          </a:p>
        </p:txBody>
      </p:sp>
      <p:cxnSp>
        <p:nvCxnSpPr>
          <p:cNvPr id="26" name="Straight Connector 25"/>
          <p:cNvCxnSpPr/>
          <p:nvPr/>
        </p:nvCxnSpPr>
        <p:spPr>
          <a:xfrm>
            <a:off x="1489247" y="4876800"/>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95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381761" y="1396810"/>
            <a:ext cx="10250310" cy="3190994"/>
          </a:xfrm>
        </p:spPr>
        <p:txBody>
          <a:bodyPr vert="horz" lIns="108446" tIns="54248" rIns="108446" bIns="54248"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381764" y="5162905"/>
            <a:ext cx="10250313" cy="1196442"/>
          </a:xfrm>
        </p:spPr>
        <p:txBody>
          <a:bodyPr anchor="b">
            <a:normAutofit/>
          </a:bodyPr>
          <a:lstStyle>
            <a:lvl1pPr marL="0" indent="0" algn="l">
              <a:spcBef>
                <a:spcPts val="0"/>
              </a:spcBef>
              <a:buNone/>
              <a:defRPr sz="3300">
                <a:solidFill>
                  <a:schemeClr val="tx1"/>
                </a:solidFill>
              </a:defRPr>
            </a:lvl1pPr>
            <a:lvl2pPr marL="542260" indent="0">
              <a:buNone/>
              <a:defRPr sz="2200">
                <a:solidFill>
                  <a:schemeClr val="tx1">
                    <a:tint val="75000"/>
                  </a:schemeClr>
                </a:solidFill>
              </a:defRPr>
            </a:lvl2pPr>
            <a:lvl3pPr marL="1084519" indent="0">
              <a:buNone/>
              <a:defRPr sz="1900">
                <a:solidFill>
                  <a:schemeClr val="tx1">
                    <a:tint val="75000"/>
                  </a:schemeClr>
                </a:solidFill>
              </a:defRPr>
            </a:lvl3pPr>
            <a:lvl4pPr marL="1626772" indent="0">
              <a:buNone/>
              <a:defRPr sz="1700">
                <a:solidFill>
                  <a:schemeClr val="tx1">
                    <a:tint val="75000"/>
                  </a:schemeClr>
                </a:solidFill>
              </a:defRPr>
            </a:lvl4pPr>
            <a:lvl5pPr marL="2169036" indent="0">
              <a:buNone/>
              <a:defRPr sz="1700">
                <a:solidFill>
                  <a:schemeClr val="tx1">
                    <a:tint val="75000"/>
                  </a:schemeClr>
                </a:solidFill>
              </a:defRPr>
            </a:lvl5pPr>
            <a:lvl6pPr marL="2711305" indent="0">
              <a:buNone/>
              <a:defRPr sz="1700">
                <a:solidFill>
                  <a:schemeClr val="tx1">
                    <a:tint val="75000"/>
                  </a:schemeClr>
                </a:solidFill>
              </a:defRPr>
            </a:lvl6pPr>
            <a:lvl7pPr marL="3253549" indent="0">
              <a:buNone/>
              <a:defRPr sz="1700">
                <a:solidFill>
                  <a:schemeClr val="tx1">
                    <a:tint val="75000"/>
                  </a:schemeClr>
                </a:solidFill>
              </a:defRPr>
            </a:lvl7pPr>
            <a:lvl8pPr marL="3795818" indent="0">
              <a:buNone/>
              <a:defRPr sz="1700">
                <a:solidFill>
                  <a:schemeClr val="tx1">
                    <a:tint val="75000"/>
                  </a:schemeClr>
                </a:solidFill>
              </a:defRPr>
            </a:lvl8pPr>
            <a:lvl9pPr marL="4338074" indent="0">
              <a:buNone/>
              <a:defRPr sz="17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381763" y="6357903"/>
            <a:ext cx="10250315" cy="1998886"/>
          </a:xfrm>
        </p:spPr>
        <p:txBody>
          <a:bodyPr anchor="t">
            <a:normAutofit/>
          </a:bodyPr>
          <a:lstStyle>
            <a:lvl1pPr marL="0" indent="0" algn="l">
              <a:buNone/>
              <a:defRPr sz="2200">
                <a:solidFill>
                  <a:schemeClr val="tx1"/>
                </a:solidFill>
              </a:defRPr>
            </a:lvl1pPr>
            <a:lvl2pPr marL="542260" indent="0">
              <a:buNone/>
              <a:defRPr sz="2200">
                <a:solidFill>
                  <a:schemeClr val="tx1">
                    <a:tint val="75000"/>
                  </a:schemeClr>
                </a:solidFill>
              </a:defRPr>
            </a:lvl2pPr>
            <a:lvl3pPr marL="1084519" indent="0">
              <a:buNone/>
              <a:defRPr sz="1900">
                <a:solidFill>
                  <a:schemeClr val="tx1">
                    <a:tint val="75000"/>
                  </a:schemeClr>
                </a:solidFill>
              </a:defRPr>
            </a:lvl3pPr>
            <a:lvl4pPr marL="1626772" indent="0">
              <a:buNone/>
              <a:defRPr sz="1700">
                <a:solidFill>
                  <a:schemeClr val="tx1">
                    <a:tint val="75000"/>
                  </a:schemeClr>
                </a:solidFill>
              </a:defRPr>
            </a:lvl4pPr>
            <a:lvl5pPr marL="2169036" indent="0">
              <a:buNone/>
              <a:defRPr sz="1700">
                <a:solidFill>
                  <a:schemeClr val="tx1">
                    <a:tint val="75000"/>
                  </a:schemeClr>
                </a:solidFill>
              </a:defRPr>
            </a:lvl5pPr>
            <a:lvl6pPr marL="2711305" indent="0">
              <a:buNone/>
              <a:defRPr sz="1700">
                <a:solidFill>
                  <a:schemeClr val="tx1">
                    <a:tint val="75000"/>
                  </a:schemeClr>
                </a:solidFill>
              </a:defRPr>
            </a:lvl6pPr>
            <a:lvl7pPr marL="3253549" indent="0">
              <a:buNone/>
              <a:defRPr sz="1700">
                <a:solidFill>
                  <a:schemeClr val="tx1">
                    <a:tint val="75000"/>
                  </a:schemeClr>
                </a:solidFill>
              </a:defRPr>
            </a:lvl7pPr>
            <a:lvl8pPr marL="3795818" indent="0">
              <a:buNone/>
              <a:defRPr sz="1700">
                <a:solidFill>
                  <a:schemeClr val="tx1">
                    <a:tint val="75000"/>
                  </a:schemeClr>
                </a:solidFill>
              </a:defRPr>
            </a:lvl8pPr>
            <a:lvl9pPr marL="4338074"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489247" y="4876800"/>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3775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6758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9377" y="1396894"/>
            <a:ext cx="2016955" cy="69599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1758" y="1396810"/>
            <a:ext cx="7928560" cy="6959977"/>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9454816" y="1408855"/>
            <a:ext cx="0" cy="69358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9661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 y="0"/>
            <a:ext cx="13001413" cy="9751060"/>
          </a:xfrm>
          <a:prstGeom prst="rect">
            <a:avLst/>
          </a:prstGeom>
        </p:spPr>
      </p:pic>
      <p:sp>
        <p:nvSpPr>
          <p:cNvPr id="2" name="Title 1"/>
          <p:cNvSpPr>
            <a:spLocks noGrp="1"/>
          </p:cNvSpPr>
          <p:nvPr>
            <p:ph type="ctrTitle"/>
          </p:nvPr>
        </p:nvSpPr>
        <p:spPr>
          <a:xfrm>
            <a:off x="2871955" y="2661249"/>
            <a:ext cx="7270047" cy="2155425"/>
          </a:xfrm>
        </p:spPr>
        <p:txBody>
          <a:bodyPr anchor="b">
            <a:noAutofit/>
          </a:bodyPr>
          <a:lstStyle>
            <a:lvl1pPr algn="ctr">
              <a:defRPr sz="65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871955" y="5201916"/>
            <a:ext cx="7270047" cy="1878474"/>
          </a:xfrm>
        </p:spPr>
        <p:txBody>
          <a:bodyPr anchor="t">
            <a:normAutofit/>
          </a:bodyPr>
          <a:lstStyle>
            <a:lvl1pPr marL="0" indent="0" algn="ctr">
              <a:buNone/>
              <a:defRPr sz="2500">
                <a:solidFill>
                  <a:schemeClr val="tx1"/>
                </a:solidFill>
              </a:defRPr>
            </a:lvl1pPr>
            <a:lvl2pPr marL="542325" indent="0" algn="ctr">
              <a:buNone/>
              <a:defRPr>
                <a:solidFill>
                  <a:schemeClr val="tx1">
                    <a:tint val="75000"/>
                  </a:schemeClr>
                </a:solidFill>
              </a:defRPr>
            </a:lvl2pPr>
            <a:lvl3pPr marL="1084649" indent="0" algn="ctr">
              <a:buNone/>
              <a:defRPr>
                <a:solidFill>
                  <a:schemeClr val="tx1">
                    <a:tint val="75000"/>
                  </a:schemeClr>
                </a:solidFill>
              </a:defRPr>
            </a:lvl3pPr>
            <a:lvl4pPr marL="1626966" indent="0" algn="ctr">
              <a:buNone/>
              <a:defRPr>
                <a:solidFill>
                  <a:schemeClr val="tx1">
                    <a:tint val="75000"/>
                  </a:schemeClr>
                </a:solidFill>
              </a:defRPr>
            </a:lvl4pPr>
            <a:lvl5pPr marL="2169296" indent="0" algn="ctr">
              <a:buNone/>
              <a:defRPr>
                <a:solidFill>
                  <a:schemeClr val="tx1">
                    <a:tint val="75000"/>
                  </a:schemeClr>
                </a:solidFill>
              </a:defRPr>
            </a:lvl5pPr>
            <a:lvl6pPr marL="2711630" indent="0" algn="ctr">
              <a:buNone/>
              <a:defRPr>
                <a:solidFill>
                  <a:schemeClr val="tx1">
                    <a:tint val="75000"/>
                  </a:schemeClr>
                </a:solidFill>
              </a:defRPr>
            </a:lvl6pPr>
            <a:lvl7pPr marL="3253939" indent="0" algn="ctr">
              <a:buNone/>
              <a:defRPr>
                <a:solidFill>
                  <a:schemeClr val="tx1">
                    <a:tint val="75000"/>
                  </a:schemeClr>
                </a:solidFill>
              </a:defRPr>
            </a:lvl7pPr>
            <a:lvl8pPr marL="3796272" indent="0" algn="ctr">
              <a:buNone/>
              <a:defRPr>
                <a:solidFill>
                  <a:schemeClr val="tx1">
                    <a:tint val="75000"/>
                  </a:schemeClr>
                </a:solidFill>
              </a:defRPr>
            </a:lvl8pPr>
            <a:lvl9pPr marL="4338594"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515448" y="7164676"/>
            <a:ext cx="957298" cy="397369"/>
          </a:xfrm>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a:xfrm>
            <a:off x="2871954" y="7164676"/>
            <a:ext cx="5562277" cy="397369"/>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9554090" y="7164676"/>
            <a:ext cx="587911" cy="397369"/>
          </a:xfrm>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2871892" y="5009253"/>
            <a:ext cx="727004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2443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1"/>
            <a:ext cx="10464800" cy="3302000"/>
          </a:xfrm>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489247" y="3443863"/>
            <a:ext cx="10034451"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21626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49412" y="2492595"/>
            <a:ext cx="8702601" cy="2592020"/>
          </a:xfrm>
        </p:spPr>
        <p:txBody>
          <a:bodyPr anchor="b">
            <a:normAutofit/>
          </a:bodyPr>
          <a:lstStyle>
            <a:lvl1pPr algn="ctr">
              <a:defRPr sz="5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149411" y="5469941"/>
            <a:ext cx="8702603" cy="1357578"/>
          </a:xfrm>
        </p:spPr>
        <p:txBody>
          <a:bodyPr anchor="t">
            <a:normAutofit/>
          </a:bodyPr>
          <a:lstStyle>
            <a:lvl1pPr marL="0" indent="0" algn="ctr">
              <a:buNone/>
              <a:defRPr sz="2900">
                <a:solidFill>
                  <a:schemeClr val="tx1"/>
                </a:solidFill>
              </a:defRPr>
            </a:lvl1pPr>
            <a:lvl2pPr marL="542325" indent="0">
              <a:buNone/>
              <a:defRPr sz="2200">
                <a:solidFill>
                  <a:schemeClr val="tx1">
                    <a:tint val="75000"/>
                  </a:schemeClr>
                </a:solidFill>
              </a:defRPr>
            </a:lvl2pPr>
            <a:lvl3pPr marL="1084649" indent="0">
              <a:buNone/>
              <a:defRPr sz="1900">
                <a:solidFill>
                  <a:schemeClr val="tx1">
                    <a:tint val="75000"/>
                  </a:schemeClr>
                </a:solidFill>
              </a:defRPr>
            </a:lvl3pPr>
            <a:lvl4pPr marL="1626966" indent="0">
              <a:buNone/>
              <a:defRPr sz="1700">
                <a:solidFill>
                  <a:schemeClr val="tx1">
                    <a:tint val="75000"/>
                  </a:schemeClr>
                </a:solidFill>
              </a:defRPr>
            </a:lvl4pPr>
            <a:lvl5pPr marL="2169296" indent="0">
              <a:buNone/>
              <a:defRPr sz="1700">
                <a:solidFill>
                  <a:schemeClr val="tx1">
                    <a:tint val="75000"/>
                  </a:schemeClr>
                </a:solidFill>
              </a:defRPr>
            </a:lvl5pPr>
            <a:lvl6pPr marL="2711630" indent="0">
              <a:buNone/>
              <a:defRPr sz="1700">
                <a:solidFill>
                  <a:schemeClr val="tx1">
                    <a:tint val="75000"/>
                  </a:schemeClr>
                </a:solidFill>
              </a:defRPr>
            </a:lvl6pPr>
            <a:lvl7pPr marL="3253939" indent="0">
              <a:buNone/>
              <a:defRPr sz="1700">
                <a:solidFill>
                  <a:schemeClr val="tx1">
                    <a:tint val="75000"/>
                  </a:schemeClr>
                </a:solidFill>
              </a:defRPr>
            </a:lvl7pPr>
            <a:lvl8pPr marL="3796272" indent="0">
              <a:buNone/>
              <a:defRPr sz="1700">
                <a:solidFill>
                  <a:schemeClr val="tx1">
                    <a:tint val="75000"/>
                  </a:schemeClr>
                </a:solidFill>
              </a:defRPr>
            </a:lvl8pPr>
            <a:lvl9pPr marL="4338594"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2146910" y="5277276"/>
            <a:ext cx="870760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21336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5011" y="3641344"/>
            <a:ext cx="5032858" cy="470773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93433" y="3641344"/>
            <a:ext cx="5032858" cy="470773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56301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81760" y="3781026"/>
            <a:ext cx="5032858" cy="819573"/>
          </a:xfrm>
        </p:spPr>
        <p:txBody>
          <a:bodyPr anchor="b">
            <a:noAutofit/>
          </a:bodyPr>
          <a:lstStyle>
            <a:lvl1pPr marL="0" indent="0">
              <a:buNone/>
              <a:defRPr sz="3300" b="0">
                <a:solidFill>
                  <a:schemeClr val="accent1"/>
                </a:solidFill>
              </a:defRPr>
            </a:lvl1pPr>
            <a:lvl2pPr marL="542325" indent="0">
              <a:buNone/>
              <a:defRPr sz="2400" b="1"/>
            </a:lvl2pPr>
            <a:lvl3pPr marL="1084649" indent="0">
              <a:buNone/>
              <a:defRPr sz="2200" b="1"/>
            </a:lvl3pPr>
            <a:lvl4pPr marL="1626966" indent="0">
              <a:buNone/>
              <a:defRPr sz="1900" b="1"/>
            </a:lvl4pPr>
            <a:lvl5pPr marL="2169296" indent="0">
              <a:buNone/>
              <a:defRPr sz="1900" b="1"/>
            </a:lvl5pPr>
            <a:lvl6pPr marL="2711630" indent="0">
              <a:buNone/>
              <a:defRPr sz="1900" b="1"/>
            </a:lvl6pPr>
            <a:lvl7pPr marL="3253939" indent="0">
              <a:buNone/>
              <a:defRPr sz="1900" b="1"/>
            </a:lvl7pPr>
            <a:lvl8pPr marL="3796272" indent="0">
              <a:buNone/>
              <a:defRPr sz="1900" b="1"/>
            </a:lvl8pPr>
            <a:lvl9pPr marL="4338594"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1381760" y="4612724"/>
            <a:ext cx="5032858" cy="374414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92716" y="3781026"/>
            <a:ext cx="5032858" cy="819573"/>
          </a:xfrm>
        </p:spPr>
        <p:txBody>
          <a:bodyPr anchor="b">
            <a:noAutofit/>
          </a:bodyPr>
          <a:lstStyle>
            <a:lvl1pPr marL="0" indent="0">
              <a:buNone/>
              <a:defRPr sz="3300" b="0">
                <a:solidFill>
                  <a:schemeClr val="accent1"/>
                </a:solidFill>
              </a:defRPr>
            </a:lvl1pPr>
            <a:lvl2pPr marL="542325" indent="0">
              <a:buNone/>
              <a:defRPr sz="2400" b="1"/>
            </a:lvl2pPr>
            <a:lvl3pPr marL="1084649" indent="0">
              <a:buNone/>
              <a:defRPr sz="2200" b="1"/>
            </a:lvl3pPr>
            <a:lvl4pPr marL="1626966" indent="0">
              <a:buNone/>
              <a:defRPr sz="1900" b="1"/>
            </a:lvl4pPr>
            <a:lvl5pPr marL="2169296" indent="0">
              <a:buNone/>
              <a:defRPr sz="1900" b="1"/>
            </a:lvl5pPr>
            <a:lvl6pPr marL="2711630" indent="0">
              <a:buNone/>
              <a:defRPr sz="1900" b="1"/>
            </a:lvl6pPr>
            <a:lvl7pPr marL="3253939" indent="0">
              <a:buNone/>
              <a:defRPr sz="1900" b="1"/>
            </a:lvl7pPr>
            <a:lvl8pPr marL="3796272" indent="0">
              <a:buNone/>
              <a:defRPr sz="1900" b="1"/>
            </a:lvl8pPr>
            <a:lvl9pPr marL="4338594"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592716" y="4612724"/>
            <a:ext cx="5032858" cy="374414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8" name="Straight Connector 17"/>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782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50913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251147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0073" y="1974804"/>
            <a:ext cx="3966352" cy="1950720"/>
          </a:xfrm>
        </p:spPr>
        <p:txBody>
          <a:bodyPr anchor="b">
            <a:normAutofit/>
          </a:bodyPr>
          <a:lstStyle>
            <a:lvl1pPr algn="ctr">
              <a:defRPr sz="2900" b="0"/>
            </a:lvl1pPr>
          </a:lstStyle>
          <a:p>
            <a:r>
              <a:rPr lang="en-US" smtClean="0"/>
              <a:t>Click to edit Master title style</a:t>
            </a:r>
            <a:endParaRPr lang="en-US" dirty="0"/>
          </a:p>
        </p:txBody>
      </p:sp>
      <p:sp>
        <p:nvSpPr>
          <p:cNvPr id="3" name="Content Placeholder 2"/>
          <p:cNvSpPr>
            <a:spLocks noGrp="1"/>
          </p:cNvSpPr>
          <p:nvPr>
            <p:ph idx="1"/>
          </p:nvPr>
        </p:nvSpPr>
        <p:spPr>
          <a:xfrm>
            <a:off x="5779920" y="1396893"/>
            <a:ext cx="5834097" cy="6959979"/>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0073" y="4310848"/>
            <a:ext cx="3966352" cy="3467952"/>
          </a:xfrm>
        </p:spPr>
        <p:txBody>
          <a:bodyPr anchor="t">
            <a:normAutofit/>
          </a:bodyPr>
          <a:lstStyle>
            <a:lvl1pPr marL="0" indent="0" algn="ctr">
              <a:buNone/>
              <a:defRPr sz="1900"/>
            </a:lvl1pPr>
            <a:lvl2pPr marL="542325" indent="0">
              <a:buNone/>
              <a:defRPr sz="1400"/>
            </a:lvl2pPr>
            <a:lvl3pPr marL="1084649" indent="0">
              <a:buNone/>
              <a:defRPr sz="1200"/>
            </a:lvl3pPr>
            <a:lvl4pPr marL="1626966" indent="0">
              <a:buNone/>
              <a:defRPr sz="1100"/>
            </a:lvl4pPr>
            <a:lvl5pPr marL="2169296" indent="0">
              <a:buNone/>
              <a:defRPr sz="1100"/>
            </a:lvl5pPr>
            <a:lvl6pPr marL="2711630" indent="0">
              <a:buNone/>
              <a:defRPr sz="1100"/>
            </a:lvl6pPr>
            <a:lvl7pPr marL="3253939" indent="0">
              <a:buNone/>
              <a:defRPr sz="1100"/>
            </a:lvl7pPr>
            <a:lvl8pPr marL="3796272" indent="0">
              <a:buNone/>
              <a:defRPr sz="1100"/>
            </a:lvl8pPr>
            <a:lvl9pPr marL="4338594"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1489247" y="4142269"/>
            <a:ext cx="37487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27349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1760" y="2679228"/>
            <a:ext cx="6657937" cy="1950720"/>
          </a:xfrm>
        </p:spPr>
        <p:txBody>
          <a:bodyPr anchor="b">
            <a:normAutofit/>
          </a:bodyPr>
          <a:lstStyle>
            <a:lvl1pPr algn="ctr">
              <a:defRPr sz="33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634488" y="1481102"/>
            <a:ext cx="3267570" cy="6791396"/>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00"/>
            </a:lvl1pPr>
            <a:lvl2pPr marL="542325" indent="0">
              <a:buNone/>
              <a:defRPr sz="1900"/>
            </a:lvl2pPr>
            <a:lvl3pPr marL="1084649" indent="0">
              <a:buNone/>
              <a:defRPr sz="1900"/>
            </a:lvl3pPr>
            <a:lvl4pPr marL="1626966" indent="0">
              <a:buNone/>
              <a:defRPr sz="1900"/>
            </a:lvl4pPr>
            <a:lvl5pPr marL="2169296" indent="0">
              <a:buNone/>
              <a:defRPr sz="1900"/>
            </a:lvl5pPr>
            <a:lvl6pPr marL="2711630" indent="0">
              <a:buNone/>
              <a:defRPr sz="1900"/>
            </a:lvl6pPr>
            <a:lvl7pPr marL="3253939" indent="0">
              <a:buNone/>
              <a:defRPr sz="1900"/>
            </a:lvl7pPr>
            <a:lvl8pPr marL="3796272" indent="0">
              <a:buNone/>
              <a:defRPr sz="1900"/>
            </a:lvl8pPr>
            <a:lvl9pPr marL="4338594" indent="0">
              <a:buNone/>
              <a:defRPr sz="1900"/>
            </a:lvl9pPr>
          </a:lstStyle>
          <a:p>
            <a:r>
              <a:rPr lang="en-US" smtClean="0"/>
              <a:t>Click icon to add picture</a:t>
            </a:r>
            <a:endParaRPr lang="en-US" dirty="0"/>
          </a:p>
        </p:txBody>
      </p:sp>
      <p:sp>
        <p:nvSpPr>
          <p:cNvPr id="4" name="Text Placeholder 3"/>
          <p:cNvSpPr>
            <a:spLocks noGrp="1"/>
          </p:cNvSpPr>
          <p:nvPr>
            <p:ph type="body" sz="half" idx="2"/>
          </p:nvPr>
        </p:nvSpPr>
        <p:spPr>
          <a:xfrm>
            <a:off x="1381760" y="4629948"/>
            <a:ext cx="6657937" cy="2600960"/>
          </a:xfrm>
        </p:spPr>
        <p:txBody>
          <a:bodyPr anchor="t">
            <a:normAutofit/>
          </a:bodyPr>
          <a:lstStyle>
            <a:lvl1pPr marL="0" indent="0" algn="ctr">
              <a:buNone/>
              <a:defRPr sz="2200"/>
            </a:lvl1pPr>
            <a:lvl2pPr marL="542325" indent="0">
              <a:buNone/>
              <a:defRPr sz="1400"/>
            </a:lvl2pPr>
            <a:lvl3pPr marL="1084649" indent="0">
              <a:buNone/>
              <a:defRPr sz="1200"/>
            </a:lvl3pPr>
            <a:lvl4pPr marL="1626966" indent="0">
              <a:buNone/>
              <a:defRPr sz="1100"/>
            </a:lvl4pPr>
            <a:lvl5pPr marL="2169296" indent="0">
              <a:buNone/>
              <a:defRPr sz="1100"/>
            </a:lvl5pPr>
            <a:lvl6pPr marL="2711630" indent="0">
              <a:buNone/>
              <a:defRPr sz="1100"/>
            </a:lvl6pPr>
            <a:lvl7pPr marL="3253939" indent="0">
              <a:buNone/>
              <a:defRPr sz="1100"/>
            </a:lvl7pPr>
            <a:lvl8pPr marL="3796272" indent="0">
              <a:buNone/>
              <a:defRPr sz="1100"/>
            </a:lvl8pPr>
            <a:lvl9pPr marL="4338594"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417639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1761" y="6848590"/>
            <a:ext cx="10250310" cy="806027"/>
          </a:xfrm>
        </p:spPr>
        <p:txBody>
          <a:bodyPr anchor="b">
            <a:normAutofit/>
          </a:bodyPr>
          <a:lstStyle>
            <a:lvl1pPr algn="ctr">
              <a:defRPr sz="29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10861" y="1481185"/>
            <a:ext cx="10779703" cy="4744347"/>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00"/>
            </a:lvl1pPr>
            <a:lvl2pPr marL="542325" indent="0">
              <a:buNone/>
              <a:defRPr sz="1900"/>
            </a:lvl2pPr>
            <a:lvl3pPr marL="1084649" indent="0">
              <a:buNone/>
              <a:defRPr sz="1900"/>
            </a:lvl3pPr>
            <a:lvl4pPr marL="1626966" indent="0">
              <a:buNone/>
              <a:defRPr sz="1900"/>
            </a:lvl4pPr>
            <a:lvl5pPr marL="2169296" indent="0">
              <a:buNone/>
              <a:defRPr sz="1900"/>
            </a:lvl5pPr>
            <a:lvl6pPr marL="2711630" indent="0">
              <a:buNone/>
              <a:defRPr sz="1900"/>
            </a:lvl6pPr>
            <a:lvl7pPr marL="3253939" indent="0">
              <a:buNone/>
              <a:defRPr sz="1900"/>
            </a:lvl7pPr>
            <a:lvl8pPr marL="3796272" indent="0">
              <a:buNone/>
              <a:defRPr sz="1900"/>
            </a:lvl8pPr>
            <a:lvl9pPr marL="4338594" indent="0">
              <a:buNone/>
              <a:defRPr sz="1900"/>
            </a:lvl9pPr>
          </a:lstStyle>
          <a:p>
            <a:r>
              <a:rPr lang="en-US" smtClean="0"/>
              <a:t>Click icon to add picture</a:t>
            </a:r>
            <a:endParaRPr lang="en-US" dirty="0"/>
          </a:p>
        </p:txBody>
      </p:sp>
      <p:sp>
        <p:nvSpPr>
          <p:cNvPr id="4" name="Text Placeholder 3"/>
          <p:cNvSpPr>
            <a:spLocks noGrp="1"/>
          </p:cNvSpPr>
          <p:nvPr>
            <p:ph type="body" sz="half" idx="2"/>
          </p:nvPr>
        </p:nvSpPr>
        <p:spPr>
          <a:xfrm>
            <a:off x="1381761" y="7654618"/>
            <a:ext cx="10250310" cy="702168"/>
          </a:xfrm>
        </p:spPr>
        <p:txBody>
          <a:bodyPr>
            <a:normAutofit/>
          </a:bodyPr>
          <a:lstStyle>
            <a:lvl1pPr marL="0" indent="0" algn="ctr">
              <a:buNone/>
              <a:defRPr sz="1700"/>
            </a:lvl1pPr>
            <a:lvl2pPr marL="542325" indent="0">
              <a:buNone/>
              <a:defRPr sz="1400"/>
            </a:lvl2pPr>
            <a:lvl3pPr marL="1084649" indent="0">
              <a:buNone/>
              <a:defRPr sz="1200"/>
            </a:lvl3pPr>
            <a:lvl4pPr marL="1626966" indent="0">
              <a:buNone/>
              <a:defRPr sz="1100"/>
            </a:lvl4pPr>
            <a:lvl5pPr marL="2169296" indent="0">
              <a:buNone/>
              <a:defRPr sz="1100"/>
            </a:lvl5pPr>
            <a:lvl6pPr marL="2711630" indent="0">
              <a:buNone/>
              <a:defRPr sz="1100"/>
            </a:lvl6pPr>
            <a:lvl7pPr marL="3253939" indent="0">
              <a:buNone/>
              <a:defRPr sz="1100"/>
            </a:lvl7pPr>
            <a:lvl8pPr marL="3796272" indent="0">
              <a:buNone/>
              <a:defRPr sz="1100"/>
            </a:lvl8pPr>
            <a:lvl9pPr marL="4338594"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099883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90797" y="1396810"/>
            <a:ext cx="10232247" cy="4202479"/>
          </a:xfrm>
        </p:spPr>
        <p:txBody>
          <a:bodyPr anchor="ctr">
            <a:normAutofit/>
          </a:bodyPr>
          <a:lstStyle>
            <a:lvl1pPr algn="ctr">
              <a:defRPr sz="3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90797" y="6177363"/>
            <a:ext cx="10232247" cy="2179509"/>
          </a:xfrm>
        </p:spPr>
        <p:txBody>
          <a:bodyPr anchor="ctr">
            <a:normAutofit/>
          </a:bodyPr>
          <a:lstStyle>
            <a:lvl1pPr marL="0" indent="0" algn="ctr">
              <a:buNone/>
              <a:defRPr sz="2400">
                <a:solidFill>
                  <a:schemeClr val="tx1"/>
                </a:solidFill>
              </a:defRPr>
            </a:lvl1pPr>
            <a:lvl2pPr marL="542325" indent="0">
              <a:buNone/>
              <a:defRPr sz="2200">
                <a:solidFill>
                  <a:schemeClr val="tx1">
                    <a:tint val="75000"/>
                  </a:schemeClr>
                </a:solidFill>
              </a:defRPr>
            </a:lvl2pPr>
            <a:lvl3pPr marL="1084649" indent="0">
              <a:buNone/>
              <a:defRPr sz="1900">
                <a:solidFill>
                  <a:schemeClr val="tx1">
                    <a:tint val="75000"/>
                  </a:schemeClr>
                </a:solidFill>
              </a:defRPr>
            </a:lvl3pPr>
            <a:lvl4pPr marL="1626966" indent="0">
              <a:buNone/>
              <a:defRPr sz="1700">
                <a:solidFill>
                  <a:schemeClr val="tx1">
                    <a:tint val="75000"/>
                  </a:schemeClr>
                </a:solidFill>
              </a:defRPr>
            </a:lvl4pPr>
            <a:lvl5pPr marL="2169296" indent="0">
              <a:buNone/>
              <a:defRPr sz="1700">
                <a:solidFill>
                  <a:schemeClr val="tx1">
                    <a:tint val="75000"/>
                  </a:schemeClr>
                </a:solidFill>
              </a:defRPr>
            </a:lvl5pPr>
            <a:lvl6pPr marL="2711630" indent="0">
              <a:buNone/>
              <a:defRPr sz="1700">
                <a:solidFill>
                  <a:schemeClr val="tx1">
                    <a:tint val="75000"/>
                  </a:schemeClr>
                </a:solidFill>
              </a:defRPr>
            </a:lvl6pPr>
            <a:lvl7pPr marL="3253939" indent="0">
              <a:buNone/>
              <a:defRPr sz="1700">
                <a:solidFill>
                  <a:schemeClr val="tx1">
                    <a:tint val="75000"/>
                  </a:schemeClr>
                </a:solidFill>
              </a:defRPr>
            </a:lvl7pPr>
            <a:lvl8pPr marL="3796272" indent="0">
              <a:buNone/>
              <a:defRPr sz="1700">
                <a:solidFill>
                  <a:schemeClr val="tx1">
                    <a:tint val="75000"/>
                  </a:schemeClr>
                </a:solidFill>
              </a:defRPr>
            </a:lvl8pPr>
            <a:lvl9pPr marL="4338594"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489247" y="588828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037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5" y="761999"/>
            <a:ext cx="5334000" cy="4000501"/>
          </a:xfrm>
          <a:prstGeom prst="rect">
            <a:avLst/>
          </a:prstGeom>
        </p:spPr>
        <p:txBody>
          <a:bodyPr anchor="b"/>
          <a:lstStyle>
            <a:lvl1pPr>
              <a:defRPr sz="6000"/>
            </a:lvl1pPr>
          </a:lstStyle>
          <a:p>
            <a:pPr lvl="0">
              <a:defRPr sz="1800">
                <a:solidFill>
                  <a:srgbClr val="000000"/>
                </a:solidFill>
              </a:defRPr>
            </a:pPr>
            <a:r>
              <a:rPr sz="6000">
                <a:solidFill>
                  <a:srgbClr val="FFFFFF"/>
                </a:solidFill>
              </a:rPr>
              <a:t>Title Text</a:t>
            </a:r>
          </a:p>
        </p:txBody>
      </p:sp>
      <p:sp>
        <p:nvSpPr>
          <p:cNvPr id="14" name="Shape 14"/>
          <p:cNvSpPr>
            <a:spLocks noGrp="1"/>
          </p:cNvSpPr>
          <p:nvPr>
            <p:ph type="body" idx="1"/>
          </p:nvPr>
        </p:nvSpPr>
        <p:spPr>
          <a:xfrm>
            <a:off x="952505" y="5003800"/>
            <a:ext cx="5334000" cy="4000501"/>
          </a:xfrm>
          <a:prstGeom prst="rect">
            <a:avLst/>
          </a:prstGeom>
        </p:spPr>
        <p:txBody>
          <a:bodyPr anchor="t"/>
          <a:lstStyle>
            <a:lvl1pPr marL="0" indent="0" algn="ctr">
              <a:spcBef>
                <a:spcPts val="0"/>
              </a:spcBef>
              <a:buSzTx/>
              <a:buNone/>
              <a:defRPr sz="3200"/>
            </a:lvl1pPr>
            <a:lvl2pPr marL="0" indent="226955" algn="ctr">
              <a:spcBef>
                <a:spcPts val="0"/>
              </a:spcBef>
              <a:buSzTx/>
              <a:buNone/>
              <a:defRPr sz="3200"/>
            </a:lvl2pPr>
            <a:lvl3pPr marL="0" indent="453910" algn="ctr">
              <a:spcBef>
                <a:spcPts val="0"/>
              </a:spcBef>
              <a:buSzTx/>
              <a:buNone/>
              <a:defRPr sz="3200"/>
            </a:lvl3pPr>
            <a:lvl4pPr marL="0" indent="680890" algn="ctr">
              <a:spcBef>
                <a:spcPts val="0"/>
              </a:spcBef>
              <a:buSzTx/>
              <a:buNone/>
              <a:defRPr sz="3200"/>
            </a:lvl4pPr>
            <a:lvl5pPr marL="0" indent="907843" algn="ctr">
              <a:spcBef>
                <a:spcPts val="0"/>
              </a:spcBef>
              <a:buSzTx/>
              <a:buNone/>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42627" y="1396810"/>
            <a:ext cx="9916158" cy="3371617"/>
          </a:xfrm>
        </p:spPr>
        <p:txBody>
          <a:bodyPr anchor="ctr">
            <a:normAutofit/>
          </a:bodyPr>
          <a:lstStyle>
            <a:lvl1pPr algn="ctr">
              <a:defRPr sz="38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786466" y="4768427"/>
            <a:ext cx="9428482" cy="830862"/>
          </a:xfrm>
        </p:spPr>
        <p:txBody>
          <a:bodyPr anchor="ctr">
            <a:normAutofit/>
          </a:bodyPr>
          <a:lstStyle>
            <a:lvl1pPr marL="0" indent="0" algn="r">
              <a:buFontTx/>
              <a:buNone/>
              <a:defRPr sz="2400"/>
            </a:lvl1pPr>
            <a:lvl2pPr marL="542325" indent="0">
              <a:buFontTx/>
              <a:buNone/>
              <a:defRPr/>
            </a:lvl2pPr>
            <a:lvl3pPr marL="1084649" indent="0">
              <a:buFontTx/>
              <a:buNone/>
              <a:defRPr/>
            </a:lvl3pPr>
            <a:lvl4pPr marL="1626966" indent="0">
              <a:buFontTx/>
              <a:buNone/>
              <a:defRPr/>
            </a:lvl4pPr>
            <a:lvl5pPr marL="2169296"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381761" y="6177363"/>
            <a:ext cx="10250310" cy="2179509"/>
          </a:xfrm>
        </p:spPr>
        <p:txBody>
          <a:bodyPr anchor="ctr">
            <a:normAutofit/>
          </a:bodyPr>
          <a:lstStyle>
            <a:lvl1pPr marL="0" indent="0" algn="ctr">
              <a:buNone/>
              <a:defRPr sz="2400">
                <a:solidFill>
                  <a:schemeClr val="tx1"/>
                </a:solidFill>
              </a:defRPr>
            </a:lvl1pPr>
            <a:lvl2pPr marL="542325" indent="0">
              <a:buNone/>
              <a:defRPr sz="2200">
                <a:solidFill>
                  <a:schemeClr val="tx1">
                    <a:tint val="75000"/>
                  </a:schemeClr>
                </a:solidFill>
              </a:defRPr>
            </a:lvl2pPr>
            <a:lvl3pPr marL="1084649" indent="0">
              <a:buNone/>
              <a:defRPr sz="1900">
                <a:solidFill>
                  <a:schemeClr val="tx1">
                    <a:tint val="75000"/>
                  </a:schemeClr>
                </a:solidFill>
              </a:defRPr>
            </a:lvl3pPr>
            <a:lvl4pPr marL="1626966" indent="0">
              <a:buNone/>
              <a:defRPr sz="1700">
                <a:solidFill>
                  <a:schemeClr val="tx1">
                    <a:tint val="75000"/>
                  </a:schemeClr>
                </a:solidFill>
              </a:defRPr>
            </a:lvl4pPr>
            <a:lvl5pPr marL="2169296" indent="0">
              <a:buNone/>
              <a:defRPr sz="1700">
                <a:solidFill>
                  <a:schemeClr val="tx1">
                    <a:tint val="75000"/>
                  </a:schemeClr>
                </a:solidFill>
              </a:defRPr>
            </a:lvl5pPr>
            <a:lvl6pPr marL="2711630" indent="0">
              <a:buNone/>
              <a:defRPr sz="1700">
                <a:solidFill>
                  <a:schemeClr val="tx1">
                    <a:tint val="75000"/>
                  </a:schemeClr>
                </a:solidFill>
              </a:defRPr>
            </a:lvl6pPr>
            <a:lvl7pPr marL="3253939" indent="0">
              <a:buNone/>
              <a:defRPr sz="1700">
                <a:solidFill>
                  <a:schemeClr val="tx1">
                    <a:tint val="75000"/>
                  </a:schemeClr>
                </a:solidFill>
              </a:defRPr>
            </a:lvl7pPr>
            <a:lvl8pPr marL="3796272" indent="0">
              <a:buNone/>
              <a:defRPr sz="1700">
                <a:solidFill>
                  <a:schemeClr val="tx1">
                    <a:tint val="75000"/>
                  </a:schemeClr>
                </a:solidFill>
              </a:defRPr>
            </a:lvl8pPr>
            <a:lvl9pPr marL="4338594"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
        <p:nvSpPr>
          <p:cNvPr id="14" name="TextBox 13"/>
          <p:cNvSpPr txBox="1"/>
          <p:nvPr/>
        </p:nvSpPr>
        <p:spPr>
          <a:xfrm>
            <a:off x="919481" y="1251500"/>
            <a:ext cx="650240" cy="831681"/>
          </a:xfrm>
          <a:prstGeom prst="rect">
            <a:avLst/>
          </a:prstGeom>
        </p:spPr>
        <p:txBody>
          <a:bodyPr vert="horz" lIns="108459" tIns="54254" rIns="108459" bIns="54254" rtlCol="0" anchor="ctr">
            <a:noAutofit/>
          </a:bodyPr>
          <a:lstStyle/>
          <a:p>
            <a:pPr algn="l" defTabSz="1084649" rtl="0"/>
            <a:r>
              <a:rPr lang="en-US" sz="9600" kern="1200" dirty="0">
                <a:solidFill>
                  <a:prstClr val="black"/>
                </a:solidFill>
              </a:rPr>
              <a:t>“</a:t>
            </a:r>
          </a:p>
        </p:txBody>
      </p:sp>
      <p:sp>
        <p:nvSpPr>
          <p:cNvPr id="15" name="TextBox 14"/>
          <p:cNvSpPr txBox="1"/>
          <p:nvPr/>
        </p:nvSpPr>
        <p:spPr>
          <a:xfrm>
            <a:off x="11306951" y="4021861"/>
            <a:ext cx="650240" cy="831681"/>
          </a:xfrm>
          <a:prstGeom prst="rect">
            <a:avLst/>
          </a:prstGeom>
        </p:spPr>
        <p:txBody>
          <a:bodyPr vert="horz" lIns="108459" tIns="54254" rIns="108459" bIns="54254" rtlCol="0" anchor="ctr">
            <a:noAutofit/>
          </a:bodyPr>
          <a:lstStyle/>
          <a:p>
            <a:pPr algn="r" defTabSz="1084649" rtl="0"/>
            <a:r>
              <a:rPr lang="en-US" sz="9600" kern="1200" dirty="0">
                <a:solidFill>
                  <a:prstClr val="black"/>
                </a:solidFill>
              </a:rPr>
              <a:t>”</a:t>
            </a:r>
          </a:p>
        </p:txBody>
      </p:sp>
      <p:cxnSp>
        <p:nvCxnSpPr>
          <p:cNvPr id="19" name="Straight Connector 18"/>
          <p:cNvCxnSpPr/>
          <p:nvPr/>
        </p:nvCxnSpPr>
        <p:spPr>
          <a:xfrm>
            <a:off x="1489247" y="588828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43342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381764" y="4705537"/>
            <a:ext cx="10250313" cy="2088960"/>
          </a:xfrm>
        </p:spPr>
        <p:txBody>
          <a:bodyPr anchor="b">
            <a:normAutofit/>
          </a:bodyPr>
          <a:lstStyle>
            <a:lvl1pPr algn="l">
              <a:defRPr sz="3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81764" y="6794497"/>
            <a:ext cx="10250313" cy="1223680"/>
          </a:xfrm>
        </p:spPr>
        <p:txBody>
          <a:bodyPr anchor="t">
            <a:normAutofit/>
          </a:bodyPr>
          <a:lstStyle>
            <a:lvl1pPr marL="0" indent="0" algn="l">
              <a:buNone/>
              <a:defRPr sz="2400">
                <a:solidFill>
                  <a:schemeClr val="tx1"/>
                </a:solidFill>
              </a:defRPr>
            </a:lvl1pPr>
            <a:lvl2pPr marL="542325" indent="0">
              <a:buNone/>
              <a:defRPr sz="2200">
                <a:solidFill>
                  <a:schemeClr val="tx1">
                    <a:tint val="75000"/>
                  </a:schemeClr>
                </a:solidFill>
              </a:defRPr>
            </a:lvl2pPr>
            <a:lvl3pPr marL="1084649" indent="0">
              <a:buNone/>
              <a:defRPr sz="1900">
                <a:solidFill>
                  <a:schemeClr val="tx1">
                    <a:tint val="75000"/>
                  </a:schemeClr>
                </a:solidFill>
              </a:defRPr>
            </a:lvl3pPr>
            <a:lvl4pPr marL="1626966" indent="0">
              <a:buNone/>
              <a:defRPr sz="1700">
                <a:solidFill>
                  <a:schemeClr val="tx1">
                    <a:tint val="75000"/>
                  </a:schemeClr>
                </a:solidFill>
              </a:defRPr>
            </a:lvl4pPr>
            <a:lvl5pPr marL="2169296" indent="0">
              <a:buNone/>
              <a:defRPr sz="1700">
                <a:solidFill>
                  <a:schemeClr val="tx1">
                    <a:tint val="75000"/>
                  </a:schemeClr>
                </a:solidFill>
              </a:defRPr>
            </a:lvl5pPr>
            <a:lvl6pPr marL="2711630" indent="0">
              <a:buNone/>
              <a:defRPr sz="1700">
                <a:solidFill>
                  <a:schemeClr val="tx1">
                    <a:tint val="75000"/>
                  </a:schemeClr>
                </a:solidFill>
              </a:defRPr>
            </a:lvl6pPr>
            <a:lvl7pPr marL="3253939" indent="0">
              <a:buNone/>
              <a:defRPr sz="1700">
                <a:solidFill>
                  <a:schemeClr val="tx1">
                    <a:tint val="75000"/>
                  </a:schemeClr>
                </a:solidFill>
              </a:defRPr>
            </a:lvl7pPr>
            <a:lvl8pPr marL="3796272" indent="0">
              <a:buNone/>
              <a:defRPr sz="1700">
                <a:solidFill>
                  <a:schemeClr val="tx1">
                    <a:tint val="75000"/>
                  </a:schemeClr>
                </a:solidFill>
              </a:defRPr>
            </a:lvl8pPr>
            <a:lvl9pPr marL="4338594"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646022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42627" y="1396810"/>
            <a:ext cx="9916158" cy="3190994"/>
          </a:xfrm>
        </p:spPr>
        <p:txBody>
          <a:bodyPr anchor="ctr">
            <a:normAutofit/>
          </a:bodyPr>
          <a:lstStyle>
            <a:lvl1pPr algn="ctr">
              <a:defRPr sz="38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381764" y="5175910"/>
            <a:ext cx="10250313" cy="1261466"/>
          </a:xfrm>
        </p:spPr>
        <p:txBody>
          <a:bodyPr anchor="b">
            <a:normAutofit/>
          </a:bodyPr>
          <a:lstStyle>
            <a:lvl1pPr marL="0" indent="0" algn="l">
              <a:spcBef>
                <a:spcPts val="0"/>
              </a:spcBef>
              <a:buNone/>
              <a:defRPr sz="2900">
                <a:solidFill>
                  <a:schemeClr val="tx1"/>
                </a:solidFill>
              </a:defRPr>
            </a:lvl1pPr>
            <a:lvl2pPr marL="542325" indent="0">
              <a:buNone/>
              <a:defRPr sz="2200">
                <a:solidFill>
                  <a:schemeClr val="tx1">
                    <a:tint val="75000"/>
                  </a:schemeClr>
                </a:solidFill>
              </a:defRPr>
            </a:lvl2pPr>
            <a:lvl3pPr marL="1084649" indent="0">
              <a:buNone/>
              <a:defRPr sz="1900">
                <a:solidFill>
                  <a:schemeClr val="tx1">
                    <a:tint val="75000"/>
                  </a:schemeClr>
                </a:solidFill>
              </a:defRPr>
            </a:lvl3pPr>
            <a:lvl4pPr marL="1626966" indent="0">
              <a:buNone/>
              <a:defRPr sz="1700">
                <a:solidFill>
                  <a:schemeClr val="tx1">
                    <a:tint val="75000"/>
                  </a:schemeClr>
                </a:solidFill>
              </a:defRPr>
            </a:lvl4pPr>
            <a:lvl5pPr marL="2169296" indent="0">
              <a:buNone/>
              <a:defRPr sz="1700">
                <a:solidFill>
                  <a:schemeClr val="tx1">
                    <a:tint val="75000"/>
                  </a:schemeClr>
                </a:solidFill>
              </a:defRPr>
            </a:lvl5pPr>
            <a:lvl6pPr marL="2711630" indent="0">
              <a:buNone/>
              <a:defRPr sz="1700">
                <a:solidFill>
                  <a:schemeClr val="tx1">
                    <a:tint val="75000"/>
                  </a:schemeClr>
                </a:solidFill>
              </a:defRPr>
            </a:lvl6pPr>
            <a:lvl7pPr marL="3253939" indent="0">
              <a:buNone/>
              <a:defRPr sz="1700">
                <a:solidFill>
                  <a:schemeClr val="tx1">
                    <a:tint val="75000"/>
                  </a:schemeClr>
                </a:solidFill>
              </a:defRPr>
            </a:lvl7pPr>
            <a:lvl8pPr marL="3796272" indent="0">
              <a:buNone/>
              <a:defRPr sz="1700">
                <a:solidFill>
                  <a:schemeClr val="tx1">
                    <a:tint val="75000"/>
                  </a:schemeClr>
                </a:solidFill>
              </a:defRPr>
            </a:lvl8pPr>
            <a:lvl9pPr marL="4338594" indent="0">
              <a:buNone/>
              <a:defRPr sz="17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381764" y="6442193"/>
            <a:ext cx="10250313" cy="1914596"/>
          </a:xfrm>
        </p:spPr>
        <p:txBody>
          <a:bodyPr anchor="t">
            <a:normAutofit/>
          </a:bodyPr>
          <a:lstStyle>
            <a:lvl1pPr marL="0" indent="0" algn="l">
              <a:buNone/>
              <a:defRPr sz="2200">
                <a:solidFill>
                  <a:schemeClr val="tx1"/>
                </a:solidFill>
              </a:defRPr>
            </a:lvl1pPr>
            <a:lvl2pPr marL="542325" indent="0">
              <a:buNone/>
              <a:defRPr sz="2200">
                <a:solidFill>
                  <a:schemeClr val="tx1">
                    <a:tint val="75000"/>
                  </a:schemeClr>
                </a:solidFill>
              </a:defRPr>
            </a:lvl2pPr>
            <a:lvl3pPr marL="1084649" indent="0">
              <a:buNone/>
              <a:defRPr sz="1900">
                <a:solidFill>
                  <a:schemeClr val="tx1">
                    <a:tint val="75000"/>
                  </a:schemeClr>
                </a:solidFill>
              </a:defRPr>
            </a:lvl3pPr>
            <a:lvl4pPr marL="1626966" indent="0">
              <a:buNone/>
              <a:defRPr sz="1700">
                <a:solidFill>
                  <a:schemeClr val="tx1">
                    <a:tint val="75000"/>
                  </a:schemeClr>
                </a:solidFill>
              </a:defRPr>
            </a:lvl4pPr>
            <a:lvl5pPr marL="2169296" indent="0">
              <a:buNone/>
              <a:defRPr sz="1700">
                <a:solidFill>
                  <a:schemeClr val="tx1">
                    <a:tint val="75000"/>
                  </a:schemeClr>
                </a:solidFill>
              </a:defRPr>
            </a:lvl5pPr>
            <a:lvl6pPr marL="2711630" indent="0">
              <a:buNone/>
              <a:defRPr sz="1700">
                <a:solidFill>
                  <a:schemeClr val="tx1">
                    <a:tint val="75000"/>
                  </a:schemeClr>
                </a:solidFill>
              </a:defRPr>
            </a:lvl6pPr>
            <a:lvl7pPr marL="3253939" indent="0">
              <a:buNone/>
              <a:defRPr sz="1700">
                <a:solidFill>
                  <a:schemeClr val="tx1">
                    <a:tint val="75000"/>
                  </a:schemeClr>
                </a:solidFill>
              </a:defRPr>
            </a:lvl7pPr>
            <a:lvl8pPr marL="3796272" indent="0">
              <a:buNone/>
              <a:defRPr sz="1700">
                <a:solidFill>
                  <a:schemeClr val="tx1">
                    <a:tint val="75000"/>
                  </a:schemeClr>
                </a:solidFill>
              </a:defRPr>
            </a:lvl8pPr>
            <a:lvl9pPr marL="4338594"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
        <p:nvSpPr>
          <p:cNvPr id="12" name="TextBox 11"/>
          <p:cNvSpPr txBox="1"/>
          <p:nvPr/>
        </p:nvSpPr>
        <p:spPr>
          <a:xfrm>
            <a:off x="919481" y="1251500"/>
            <a:ext cx="650240" cy="831681"/>
          </a:xfrm>
          <a:prstGeom prst="rect">
            <a:avLst/>
          </a:prstGeom>
        </p:spPr>
        <p:txBody>
          <a:bodyPr vert="horz" lIns="108459" tIns="54254" rIns="108459" bIns="54254" rtlCol="0" anchor="ctr">
            <a:noAutofit/>
          </a:bodyPr>
          <a:lstStyle/>
          <a:p>
            <a:pPr algn="l" defTabSz="1084649" rtl="0"/>
            <a:r>
              <a:rPr lang="en-US" sz="9600" kern="1200" dirty="0">
                <a:solidFill>
                  <a:prstClr val="black"/>
                </a:solidFill>
              </a:rPr>
              <a:t>“</a:t>
            </a:r>
          </a:p>
        </p:txBody>
      </p:sp>
      <p:sp>
        <p:nvSpPr>
          <p:cNvPr id="13" name="TextBox 12"/>
          <p:cNvSpPr txBox="1"/>
          <p:nvPr/>
        </p:nvSpPr>
        <p:spPr>
          <a:xfrm>
            <a:off x="11306951" y="3696727"/>
            <a:ext cx="650240" cy="831681"/>
          </a:xfrm>
          <a:prstGeom prst="rect">
            <a:avLst/>
          </a:prstGeom>
        </p:spPr>
        <p:txBody>
          <a:bodyPr vert="horz" lIns="108459" tIns="54254" rIns="108459" bIns="54254" rtlCol="0" anchor="ctr">
            <a:noAutofit/>
          </a:bodyPr>
          <a:lstStyle/>
          <a:p>
            <a:pPr algn="r" defTabSz="1084649" rtl="0"/>
            <a:r>
              <a:rPr lang="en-US" sz="9600" kern="1200" dirty="0">
                <a:solidFill>
                  <a:prstClr val="black"/>
                </a:solidFill>
              </a:rPr>
              <a:t>”</a:t>
            </a:r>
          </a:p>
        </p:txBody>
      </p:sp>
      <p:cxnSp>
        <p:nvCxnSpPr>
          <p:cNvPr id="26" name="Straight Connector 25"/>
          <p:cNvCxnSpPr/>
          <p:nvPr/>
        </p:nvCxnSpPr>
        <p:spPr>
          <a:xfrm>
            <a:off x="1489247" y="4876800"/>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00409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381761" y="1396810"/>
            <a:ext cx="10250310" cy="3190994"/>
          </a:xfrm>
        </p:spPr>
        <p:txBody>
          <a:bodyPr vert="horz" lIns="108459" tIns="54254" rIns="108459" bIns="54254"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381764" y="5162905"/>
            <a:ext cx="10250313" cy="1196442"/>
          </a:xfrm>
        </p:spPr>
        <p:txBody>
          <a:bodyPr anchor="b">
            <a:normAutofit/>
          </a:bodyPr>
          <a:lstStyle>
            <a:lvl1pPr marL="0" indent="0" algn="l">
              <a:spcBef>
                <a:spcPts val="0"/>
              </a:spcBef>
              <a:buNone/>
              <a:defRPr sz="3300">
                <a:solidFill>
                  <a:schemeClr val="tx1"/>
                </a:solidFill>
              </a:defRPr>
            </a:lvl1pPr>
            <a:lvl2pPr marL="542325" indent="0">
              <a:buNone/>
              <a:defRPr sz="2200">
                <a:solidFill>
                  <a:schemeClr val="tx1">
                    <a:tint val="75000"/>
                  </a:schemeClr>
                </a:solidFill>
              </a:defRPr>
            </a:lvl2pPr>
            <a:lvl3pPr marL="1084649" indent="0">
              <a:buNone/>
              <a:defRPr sz="1900">
                <a:solidFill>
                  <a:schemeClr val="tx1">
                    <a:tint val="75000"/>
                  </a:schemeClr>
                </a:solidFill>
              </a:defRPr>
            </a:lvl3pPr>
            <a:lvl4pPr marL="1626966" indent="0">
              <a:buNone/>
              <a:defRPr sz="1700">
                <a:solidFill>
                  <a:schemeClr val="tx1">
                    <a:tint val="75000"/>
                  </a:schemeClr>
                </a:solidFill>
              </a:defRPr>
            </a:lvl4pPr>
            <a:lvl5pPr marL="2169296" indent="0">
              <a:buNone/>
              <a:defRPr sz="1700">
                <a:solidFill>
                  <a:schemeClr val="tx1">
                    <a:tint val="75000"/>
                  </a:schemeClr>
                </a:solidFill>
              </a:defRPr>
            </a:lvl5pPr>
            <a:lvl6pPr marL="2711630" indent="0">
              <a:buNone/>
              <a:defRPr sz="1700">
                <a:solidFill>
                  <a:schemeClr val="tx1">
                    <a:tint val="75000"/>
                  </a:schemeClr>
                </a:solidFill>
              </a:defRPr>
            </a:lvl6pPr>
            <a:lvl7pPr marL="3253939" indent="0">
              <a:buNone/>
              <a:defRPr sz="1700">
                <a:solidFill>
                  <a:schemeClr val="tx1">
                    <a:tint val="75000"/>
                  </a:schemeClr>
                </a:solidFill>
              </a:defRPr>
            </a:lvl7pPr>
            <a:lvl8pPr marL="3796272" indent="0">
              <a:buNone/>
              <a:defRPr sz="1700">
                <a:solidFill>
                  <a:schemeClr val="tx1">
                    <a:tint val="75000"/>
                  </a:schemeClr>
                </a:solidFill>
              </a:defRPr>
            </a:lvl8pPr>
            <a:lvl9pPr marL="4338594" indent="0">
              <a:buNone/>
              <a:defRPr sz="17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381763" y="6357903"/>
            <a:ext cx="10250315" cy="1998886"/>
          </a:xfrm>
        </p:spPr>
        <p:txBody>
          <a:bodyPr anchor="t">
            <a:normAutofit/>
          </a:bodyPr>
          <a:lstStyle>
            <a:lvl1pPr marL="0" indent="0" algn="l">
              <a:buNone/>
              <a:defRPr sz="2200">
                <a:solidFill>
                  <a:schemeClr val="tx1"/>
                </a:solidFill>
              </a:defRPr>
            </a:lvl1pPr>
            <a:lvl2pPr marL="542325" indent="0">
              <a:buNone/>
              <a:defRPr sz="2200">
                <a:solidFill>
                  <a:schemeClr val="tx1">
                    <a:tint val="75000"/>
                  </a:schemeClr>
                </a:solidFill>
              </a:defRPr>
            </a:lvl2pPr>
            <a:lvl3pPr marL="1084649" indent="0">
              <a:buNone/>
              <a:defRPr sz="1900">
                <a:solidFill>
                  <a:schemeClr val="tx1">
                    <a:tint val="75000"/>
                  </a:schemeClr>
                </a:solidFill>
              </a:defRPr>
            </a:lvl3pPr>
            <a:lvl4pPr marL="1626966" indent="0">
              <a:buNone/>
              <a:defRPr sz="1700">
                <a:solidFill>
                  <a:schemeClr val="tx1">
                    <a:tint val="75000"/>
                  </a:schemeClr>
                </a:solidFill>
              </a:defRPr>
            </a:lvl4pPr>
            <a:lvl5pPr marL="2169296" indent="0">
              <a:buNone/>
              <a:defRPr sz="1700">
                <a:solidFill>
                  <a:schemeClr val="tx1">
                    <a:tint val="75000"/>
                  </a:schemeClr>
                </a:solidFill>
              </a:defRPr>
            </a:lvl5pPr>
            <a:lvl6pPr marL="2711630" indent="0">
              <a:buNone/>
              <a:defRPr sz="1700">
                <a:solidFill>
                  <a:schemeClr val="tx1">
                    <a:tint val="75000"/>
                  </a:schemeClr>
                </a:solidFill>
              </a:defRPr>
            </a:lvl6pPr>
            <a:lvl7pPr marL="3253939" indent="0">
              <a:buNone/>
              <a:defRPr sz="1700">
                <a:solidFill>
                  <a:schemeClr val="tx1">
                    <a:tint val="75000"/>
                  </a:schemeClr>
                </a:solidFill>
              </a:defRPr>
            </a:lvl7pPr>
            <a:lvl8pPr marL="3796272" indent="0">
              <a:buNone/>
              <a:defRPr sz="1700">
                <a:solidFill>
                  <a:schemeClr val="tx1">
                    <a:tint val="75000"/>
                  </a:schemeClr>
                </a:solidFill>
              </a:defRPr>
            </a:lvl8pPr>
            <a:lvl9pPr marL="4338594"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489247" y="4876800"/>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23513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04041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9376" y="1396893"/>
            <a:ext cx="2016955" cy="69599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1758" y="1396810"/>
            <a:ext cx="7928560" cy="6959977"/>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9454816" y="1408855"/>
            <a:ext cx="0" cy="69358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37352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 y="0"/>
            <a:ext cx="13001413" cy="9751060"/>
          </a:xfrm>
          <a:prstGeom prst="rect">
            <a:avLst/>
          </a:prstGeom>
        </p:spPr>
      </p:pic>
      <p:sp>
        <p:nvSpPr>
          <p:cNvPr id="2" name="Title 1"/>
          <p:cNvSpPr>
            <a:spLocks noGrp="1"/>
          </p:cNvSpPr>
          <p:nvPr>
            <p:ph type="ctrTitle"/>
          </p:nvPr>
        </p:nvSpPr>
        <p:spPr>
          <a:xfrm>
            <a:off x="2871951" y="2661244"/>
            <a:ext cx="7270047" cy="2155425"/>
          </a:xfrm>
        </p:spPr>
        <p:txBody>
          <a:bodyPr anchor="b">
            <a:noAutofit/>
          </a:bodyPr>
          <a:lstStyle>
            <a:lvl1pPr algn="ctr">
              <a:defRPr sz="65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871951" y="5201916"/>
            <a:ext cx="7270047" cy="1878474"/>
          </a:xfrm>
        </p:spPr>
        <p:txBody>
          <a:bodyPr anchor="t">
            <a:normAutofit/>
          </a:bodyPr>
          <a:lstStyle>
            <a:lvl1pPr marL="0" indent="0" algn="ctr">
              <a:buNone/>
              <a:defRPr sz="2500">
                <a:solidFill>
                  <a:schemeClr val="tx1"/>
                </a:solidFill>
              </a:defRPr>
            </a:lvl1pPr>
            <a:lvl2pPr marL="542518" indent="0" algn="ctr">
              <a:buNone/>
              <a:defRPr>
                <a:solidFill>
                  <a:schemeClr val="tx1">
                    <a:tint val="75000"/>
                  </a:schemeClr>
                </a:solidFill>
              </a:defRPr>
            </a:lvl2pPr>
            <a:lvl3pPr marL="1085040" indent="0" algn="ctr">
              <a:buNone/>
              <a:defRPr>
                <a:solidFill>
                  <a:schemeClr val="tx1">
                    <a:tint val="75000"/>
                  </a:schemeClr>
                </a:solidFill>
              </a:defRPr>
            </a:lvl3pPr>
            <a:lvl4pPr marL="1627551" indent="0" algn="ctr">
              <a:buNone/>
              <a:defRPr>
                <a:solidFill>
                  <a:schemeClr val="tx1">
                    <a:tint val="75000"/>
                  </a:schemeClr>
                </a:solidFill>
              </a:defRPr>
            </a:lvl4pPr>
            <a:lvl5pPr marL="2170075" indent="0" algn="ctr">
              <a:buNone/>
              <a:defRPr>
                <a:solidFill>
                  <a:schemeClr val="tx1">
                    <a:tint val="75000"/>
                  </a:schemeClr>
                </a:solidFill>
              </a:defRPr>
            </a:lvl5pPr>
            <a:lvl6pPr marL="2712605" indent="0" algn="ctr">
              <a:buNone/>
              <a:defRPr>
                <a:solidFill>
                  <a:schemeClr val="tx1">
                    <a:tint val="75000"/>
                  </a:schemeClr>
                </a:solidFill>
              </a:defRPr>
            </a:lvl6pPr>
            <a:lvl7pPr marL="3255109" indent="0" algn="ctr">
              <a:buNone/>
              <a:defRPr>
                <a:solidFill>
                  <a:schemeClr val="tx1">
                    <a:tint val="75000"/>
                  </a:schemeClr>
                </a:solidFill>
              </a:defRPr>
            </a:lvl7pPr>
            <a:lvl8pPr marL="3797637" indent="0" algn="ctr">
              <a:buNone/>
              <a:defRPr>
                <a:solidFill>
                  <a:schemeClr val="tx1">
                    <a:tint val="75000"/>
                  </a:schemeClr>
                </a:solidFill>
              </a:defRPr>
            </a:lvl8pPr>
            <a:lvl9pPr marL="434015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515448" y="7164676"/>
            <a:ext cx="957298" cy="397369"/>
          </a:xfrm>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a:xfrm>
            <a:off x="2871951" y="7164676"/>
            <a:ext cx="5562277" cy="397369"/>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9554087" y="7164676"/>
            <a:ext cx="587911" cy="397369"/>
          </a:xfrm>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2871892" y="5009253"/>
            <a:ext cx="727004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82945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489247" y="3443863"/>
            <a:ext cx="10034451"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150715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49412" y="2492595"/>
            <a:ext cx="8702601" cy="2592020"/>
          </a:xfrm>
        </p:spPr>
        <p:txBody>
          <a:bodyPr anchor="b">
            <a:normAutofit/>
          </a:bodyPr>
          <a:lstStyle>
            <a:lvl1pPr algn="ctr">
              <a:defRPr sz="5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149411" y="5469941"/>
            <a:ext cx="8702603" cy="1357578"/>
          </a:xfrm>
        </p:spPr>
        <p:txBody>
          <a:bodyPr anchor="t">
            <a:normAutofit/>
          </a:bodyPr>
          <a:lstStyle>
            <a:lvl1pPr marL="0" indent="0" algn="ctr">
              <a:buNone/>
              <a:defRPr sz="2900">
                <a:solidFill>
                  <a:schemeClr val="tx1"/>
                </a:solidFill>
              </a:defRPr>
            </a:lvl1pPr>
            <a:lvl2pPr marL="542518" indent="0">
              <a:buNone/>
              <a:defRPr sz="2200">
                <a:solidFill>
                  <a:schemeClr val="tx1">
                    <a:tint val="75000"/>
                  </a:schemeClr>
                </a:solidFill>
              </a:defRPr>
            </a:lvl2pPr>
            <a:lvl3pPr marL="1085040" indent="0">
              <a:buNone/>
              <a:defRPr sz="1900">
                <a:solidFill>
                  <a:schemeClr val="tx1">
                    <a:tint val="75000"/>
                  </a:schemeClr>
                </a:solidFill>
              </a:defRPr>
            </a:lvl3pPr>
            <a:lvl4pPr marL="1627551" indent="0">
              <a:buNone/>
              <a:defRPr sz="1700">
                <a:solidFill>
                  <a:schemeClr val="tx1">
                    <a:tint val="75000"/>
                  </a:schemeClr>
                </a:solidFill>
              </a:defRPr>
            </a:lvl4pPr>
            <a:lvl5pPr marL="2170075" indent="0">
              <a:buNone/>
              <a:defRPr sz="1700">
                <a:solidFill>
                  <a:schemeClr val="tx1">
                    <a:tint val="75000"/>
                  </a:schemeClr>
                </a:solidFill>
              </a:defRPr>
            </a:lvl5pPr>
            <a:lvl6pPr marL="2712605" indent="0">
              <a:buNone/>
              <a:defRPr sz="1700">
                <a:solidFill>
                  <a:schemeClr val="tx1">
                    <a:tint val="75000"/>
                  </a:schemeClr>
                </a:solidFill>
              </a:defRPr>
            </a:lvl6pPr>
            <a:lvl7pPr marL="3255109" indent="0">
              <a:buNone/>
              <a:defRPr sz="1700">
                <a:solidFill>
                  <a:schemeClr val="tx1">
                    <a:tint val="75000"/>
                  </a:schemeClr>
                </a:solidFill>
              </a:defRPr>
            </a:lvl7pPr>
            <a:lvl8pPr marL="3797637" indent="0">
              <a:buNone/>
              <a:defRPr sz="1700">
                <a:solidFill>
                  <a:schemeClr val="tx1">
                    <a:tint val="75000"/>
                  </a:schemeClr>
                </a:solidFill>
              </a:defRPr>
            </a:lvl8pPr>
            <a:lvl9pPr marL="4340153"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2146910" y="5277276"/>
            <a:ext cx="870760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56675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5011" y="3641344"/>
            <a:ext cx="5032858" cy="470773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93433" y="3641344"/>
            <a:ext cx="5032858" cy="470773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1258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3800">
                <a:solidFill>
                  <a:srgbClr val="FFFFFF"/>
                </a:solidFill>
              </a:rPr>
              <a:t>Body Level One</a:t>
            </a:r>
          </a:p>
          <a:p>
            <a:pPr lvl="1">
              <a:defRPr sz="1800">
                <a:solidFill>
                  <a:srgbClr val="000000"/>
                </a:solidFill>
              </a:defRPr>
            </a:pPr>
            <a:r>
              <a:rPr sz="3800">
                <a:solidFill>
                  <a:srgbClr val="FFFFFF"/>
                </a:solidFill>
              </a:rPr>
              <a:t>Body Level Two</a:t>
            </a:r>
          </a:p>
          <a:p>
            <a:pPr lvl="2">
              <a:defRPr sz="1800">
                <a:solidFill>
                  <a:srgbClr val="000000"/>
                </a:solidFill>
              </a:defRPr>
            </a:pPr>
            <a:r>
              <a:rPr sz="38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81760" y="3781026"/>
            <a:ext cx="5032858" cy="819573"/>
          </a:xfrm>
        </p:spPr>
        <p:txBody>
          <a:bodyPr anchor="b">
            <a:noAutofit/>
          </a:bodyPr>
          <a:lstStyle>
            <a:lvl1pPr marL="0" indent="0">
              <a:buNone/>
              <a:defRPr sz="3300" b="0">
                <a:solidFill>
                  <a:schemeClr val="accent1"/>
                </a:solidFill>
              </a:defRPr>
            </a:lvl1pPr>
            <a:lvl2pPr marL="542518" indent="0">
              <a:buNone/>
              <a:defRPr sz="2400" b="1"/>
            </a:lvl2pPr>
            <a:lvl3pPr marL="1085040" indent="0">
              <a:buNone/>
              <a:defRPr sz="2200" b="1"/>
            </a:lvl3pPr>
            <a:lvl4pPr marL="1627551" indent="0">
              <a:buNone/>
              <a:defRPr sz="1900" b="1"/>
            </a:lvl4pPr>
            <a:lvl5pPr marL="2170075" indent="0">
              <a:buNone/>
              <a:defRPr sz="1900" b="1"/>
            </a:lvl5pPr>
            <a:lvl6pPr marL="2712605" indent="0">
              <a:buNone/>
              <a:defRPr sz="1900" b="1"/>
            </a:lvl6pPr>
            <a:lvl7pPr marL="3255109" indent="0">
              <a:buNone/>
              <a:defRPr sz="1900" b="1"/>
            </a:lvl7pPr>
            <a:lvl8pPr marL="3797637" indent="0">
              <a:buNone/>
              <a:defRPr sz="1900" b="1"/>
            </a:lvl8pPr>
            <a:lvl9pPr marL="4340153"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1381760" y="4612720"/>
            <a:ext cx="5032858" cy="374414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92716" y="3781026"/>
            <a:ext cx="5032858" cy="819573"/>
          </a:xfrm>
        </p:spPr>
        <p:txBody>
          <a:bodyPr anchor="b">
            <a:noAutofit/>
          </a:bodyPr>
          <a:lstStyle>
            <a:lvl1pPr marL="0" indent="0">
              <a:buNone/>
              <a:defRPr sz="3300" b="0">
                <a:solidFill>
                  <a:schemeClr val="accent1"/>
                </a:solidFill>
              </a:defRPr>
            </a:lvl1pPr>
            <a:lvl2pPr marL="542518" indent="0">
              <a:buNone/>
              <a:defRPr sz="2400" b="1"/>
            </a:lvl2pPr>
            <a:lvl3pPr marL="1085040" indent="0">
              <a:buNone/>
              <a:defRPr sz="2200" b="1"/>
            </a:lvl3pPr>
            <a:lvl4pPr marL="1627551" indent="0">
              <a:buNone/>
              <a:defRPr sz="1900" b="1"/>
            </a:lvl4pPr>
            <a:lvl5pPr marL="2170075" indent="0">
              <a:buNone/>
              <a:defRPr sz="1900" b="1"/>
            </a:lvl5pPr>
            <a:lvl6pPr marL="2712605" indent="0">
              <a:buNone/>
              <a:defRPr sz="1900" b="1"/>
            </a:lvl6pPr>
            <a:lvl7pPr marL="3255109" indent="0">
              <a:buNone/>
              <a:defRPr sz="1900" b="1"/>
            </a:lvl7pPr>
            <a:lvl8pPr marL="3797637" indent="0">
              <a:buNone/>
              <a:defRPr sz="1900" b="1"/>
            </a:lvl8pPr>
            <a:lvl9pPr marL="4340153"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592716" y="4612720"/>
            <a:ext cx="5032858" cy="374414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8" name="Straight Connector 17"/>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89610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16582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364499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0073" y="1974804"/>
            <a:ext cx="3966352" cy="1950720"/>
          </a:xfrm>
        </p:spPr>
        <p:txBody>
          <a:bodyPr anchor="b">
            <a:normAutofit/>
          </a:bodyPr>
          <a:lstStyle>
            <a:lvl1pPr algn="ctr">
              <a:defRPr sz="2900" b="0"/>
            </a:lvl1pPr>
          </a:lstStyle>
          <a:p>
            <a:r>
              <a:rPr lang="en-US" smtClean="0"/>
              <a:t>Click to edit Master title style</a:t>
            </a:r>
            <a:endParaRPr lang="en-US" dirty="0"/>
          </a:p>
        </p:txBody>
      </p:sp>
      <p:sp>
        <p:nvSpPr>
          <p:cNvPr id="3" name="Content Placeholder 2"/>
          <p:cNvSpPr>
            <a:spLocks noGrp="1"/>
          </p:cNvSpPr>
          <p:nvPr>
            <p:ph idx="1"/>
          </p:nvPr>
        </p:nvSpPr>
        <p:spPr>
          <a:xfrm>
            <a:off x="5779920" y="1396889"/>
            <a:ext cx="5834097" cy="6959979"/>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0073" y="4310848"/>
            <a:ext cx="3966352" cy="3467952"/>
          </a:xfrm>
        </p:spPr>
        <p:txBody>
          <a:bodyPr anchor="t">
            <a:normAutofit/>
          </a:bodyPr>
          <a:lstStyle>
            <a:lvl1pPr marL="0" indent="0" algn="ctr">
              <a:buNone/>
              <a:defRPr sz="1900"/>
            </a:lvl1pPr>
            <a:lvl2pPr marL="542518" indent="0">
              <a:buNone/>
              <a:defRPr sz="1400"/>
            </a:lvl2pPr>
            <a:lvl3pPr marL="1085040" indent="0">
              <a:buNone/>
              <a:defRPr sz="1200"/>
            </a:lvl3pPr>
            <a:lvl4pPr marL="1627551" indent="0">
              <a:buNone/>
              <a:defRPr sz="1100"/>
            </a:lvl4pPr>
            <a:lvl5pPr marL="2170075" indent="0">
              <a:buNone/>
              <a:defRPr sz="1100"/>
            </a:lvl5pPr>
            <a:lvl6pPr marL="2712605" indent="0">
              <a:buNone/>
              <a:defRPr sz="1100"/>
            </a:lvl6pPr>
            <a:lvl7pPr marL="3255109" indent="0">
              <a:buNone/>
              <a:defRPr sz="1100"/>
            </a:lvl7pPr>
            <a:lvl8pPr marL="3797637" indent="0">
              <a:buNone/>
              <a:defRPr sz="1100"/>
            </a:lvl8pPr>
            <a:lvl9pPr marL="4340153"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1489247" y="4142269"/>
            <a:ext cx="37487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3212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1760" y="2679228"/>
            <a:ext cx="6657937" cy="1950720"/>
          </a:xfrm>
        </p:spPr>
        <p:txBody>
          <a:bodyPr anchor="b">
            <a:normAutofit/>
          </a:bodyPr>
          <a:lstStyle>
            <a:lvl1pPr algn="ctr">
              <a:defRPr sz="33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634488" y="1481102"/>
            <a:ext cx="3267570" cy="6791396"/>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00"/>
            </a:lvl1pPr>
            <a:lvl2pPr marL="542518" indent="0">
              <a:buNone/>
              <a:defRPr sz="1900"/>
            </a:lvl2pPr>
            <a:lvl3pPr marL="1085040" indent="0">
              <a:buNone/>
              <a:defRPr sz="1900"/>
            </a:lvl3pPr>
            <a:lvl4pPr marL="1627551" indent="0">
              <a:buNone/>
              <a:defRPr sz="1900"/>
            </a:lvl4pPr>
            <a:lvl5pPr marL="2170075" indent="0">
              <a:buNone/>
              <a:defRPr sz="1900"/>
            </a:lvl5pPr>
            <a:lvl6pPr marL="2712605" indent="0">
              <a:buNone/>
              <a:defRPr sz="1900"/>
            </a:lvl6pPr>
            <a:lvl7pPr marL="3255109" indent="0">
              <a:buNone/>
              <a:defRPr sz="1900"/>
            </a:lvl7pPr>
            <a:lvl8pPr marL="3797637" indent="0">
              <a:buNone/>
              <a:defRPr sz="1900"/>
            </a:lvl8pPr>
            <a:lvl9pPr marL="4340153" indent="0">
              <a:buNone/>
              <a:defRPr sz="1900"/>
            </a:lvl9pPr>
          </a:lstStyle>
          <a:p>
            <a:r>
              <a:rPr lang="en-US" smtClean="0"/>
              <a:t>Click icon to add picture</a:t>
            </a:r>
            <a:endParaRPr lang="en-US" dirty="0"/>
          </a:p>
        </p:txBody>
      </p:sp>
      <p:sp>
        <p:nvSpPr>
          <p:cNvPr id="4" name="Text Placeholder 3"/>
          <p:cNvSpPr>
            <a:spLocks noGrp="1"/>
          </p:cNvSpPr>
          <p:nvPr>
            <p:ph type="body" sz="half" idx="2"/>
          </p:nvPr>
        </p:nvSpPr>
        <p:spPr>
          <a:xfrm>
            <a:off x="1381760" y="4629948"/>
            <a:ext cx="6657937" cy="2600960"/>
          </a:xfrm>
        </p:spPr>
        <p:txBody>
          <a:bodyPr anchor="t">
            <a:normAutofit/>
          </a:bodyPr>
          <a:lstStyle>
            <a:lvl1pPr marL="0" indent="0" algn="ctr">
              <a:buNone/>
              <a:defRPr sz="2200"/>
            </a:lvl1pPr>
            <a:lvl2pPr marL="542518" indent="0">
              <a:buNone/>
              <a:defRPr sz="1400"/>
            </a:lvl2pPr>
            <a:lvl3pPr marL="1085040" indent="0">
              <a:buNone/>
              <a:defRPr sz="1200"/>
            </a:lvl3pPr>
            <a:lvl4pPr marL="1627551" indent="0">
              <a:buNone/>
              <a:defRPr sz="1100"/>
            </a:lvl4pPr>
            <a:lvl5pPr marL="2170075" indent="0">
              <a:buNone/>
              <a:defRPr sz="1100"/>
            </a:lvl5pPr>
            <a:lvl6pPr marL="2712605" indent="0">
              <a:buNone/>
              <a:defRPr sz="1100"/>
            </a:lvl6pPr>
            <a:lvl7pPr marL="3255109" indent="0">
              <a:buNone/>
              <a:defRPr sz="1100"/>
            </a:lvl7pPr>
            <a:lvl8pPr marL="3797637" indent="0">
              <a:buNone/>
              <a:defRPr sz="1100"/>
            </a:lvl8pPr>
            <a:lvl9pPr marL="4340153"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261733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1761" y="6848590"/>
            <a:ext cx="10250310" cy="806027"/>
          </a:xfrm>
        </p:spPr>
        <p:txBody>
          <a:bodyPr anchor="b">
            <a:normAutofit/>
          </a:bodyPr>
          <a:lstStyle>
            <a:lvl1pPr algn="ctr">
              <a:defRPr sz="29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10861" y="1481181"/>
            <a:ext cx="10779703" cy="4744347"/>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00"/>
            </a:lvl1pPr>
            <a:lvl2pPr marL="542518" indent="0">
              <a:buNone/>
              <a:defRPr sz="1900"/>
            </a:lvl2pPr>
            <a:lvl3pPr marL="1085040" indent="0">
              <a:buNone/>
              <a:defRPr sz="1900"/>
            </a:lvl3pPr>
            <a:lvl4pPr marL="1627551" indent="0">
              <a:buNone/>
              <a:defRPr sz="1900"/>
            </a:lvl4pPr>
            <a:lvl5pPr marL="2170075" indent="0">
              <a:buNone/>
              <a:defRPr sz="1900"/>
            </a:lvl5pPr>
            <a:lvl6pPr marL="2712605" indent="0">
              <a:buNone/>
              <a:defRPr sz="1900"/>
            </a:lvl6pPr>
            <a:lvl7pPr marL="3255109" indent="0">
              <a:buNone/>
              <a:defRPr sz="1900"/>
            </a:lvl7pPr>
            <a:lvl8pPr marL="3797637" indent="0">
              <a:buNone/>
              <a:defRPr sz="1900"/>
            </a:lvl8pPr>
            <a:lvl9pPr marL="4340153" indent="0">
              <a:buNone/>
              <a:defRPr sz="1900"/>
            </a:lvl9pPr>
          </a:lstStyle>
          <a:p>
            <a:r>
              <a:rPr lang="en-US" smtClean="0"/>
              <a:t>Click icon to add picture</a:t>
            </a:r>
            <a:endParaRPr lang="en-US" dirty="0"/>
          </a:p>
        </p:txBody>
      </p:sp>
      <p:sp>
        <p:nvSpPr>
          <p:cNvPr id="4" name="Text Placeholder 3"/>
          <p:cNvSpPr>
            <a:spLocks noGrp="1"/>
          </p:cNvSpPr>
          <p:nvPr>
            <p:ph type="body" sz="half" idx="2"/>
          </p:nvPr>
        </p:nvSpPr>
        <p:spPr>
          <a:xfrm>
            <a:off x="1381761" y="7654618"/>
            <a:ext cx="10250310" cy="702168"/>
          </a:xfrm>
        </p:spPr>
        <p:txBody>
          <a:bodyPr>
            <a:normAutofit/>
          </a:bodyPr>
          <a:lstStyle>
            <a:lvl1pPr marL="0" indent="0" algn="ctr">
              <a:buNone/>
              <a:defRPr sz="1700"/>
            </a:lvl1pPr>
            <a:lvl2pPr marL="542518" indent="0">
              <a:buNone/>
              <a:defRPr sz="1400"/>
            </a:lvl2pPr>
            <a:lvl3pPr marL="1085040" indent="0">
              <a:buNone/>
              <a:defRPr sz="1200"/>
            </a:lvl3pPr>
            <a:lvl4pPr marL="1627551" indent="0">
              <a:buNone/>
              <a:defRPr sz="1100"/>
            </a:lvl4pPr>
            <a:lvl5pPr marL="2170075" indent="0">
              <a:buNone/>
              <a:defRPr sz="1100"/>
            </a:lvl5pPr>
            <a:lvl6pPr marL="2712605" indent="0">
              <a:buNone/>
              <a:defRPr sz="1100"/>
            </a:lvl6pPr>
            <a:lvl7pPr marL="3255109" indent="0">
              <a:buNone/>
              <a:defRPr sz="1100"/>
            </a:lvl7pPr>
            <a:lvl8pPr marL="3797637" indent="0">
              <a:buNone/>
              <a:defRPr sz="1100"/>
            </a:lvl8pPr>
            <a:lvl9pPr marL="4340153"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40884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90797" y="1396810"/>
            <a:ext cx="10232247" cy="4202479"/>
          </a:xfrm>
        </p:spPr>
        <p:txBody>
          <a:bodyPr anchor="ctr">
            <a:normAutofit/>
          </a:bodyPr>
          <a:lstStyle>
            <a:lvl1pPr algn="ctr">
              <a:defRPr sz="3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90797" y="6177359"/>
            <a:ext cx="10232247" cy="2179509"/>
          </a:xfrm>
        </p:spPr>
        <p:txBody>
          <a:bodyPr anchor="ctr">
            <a:normAutofit/>
          </a:bodyPr>
          <a:lstStyle>
            <a:lvl1pPr marL="0" indent="0" algn="ctr">
              <a:buNone/>
              <a:defRPr sz="2400">
                <a:solidFill>
                  <a:schemeClr val="tx1"/>
                </a:solidFill>
              </a:defRPr>
            </a:lvl1pPr>
            <a:lvl2pPr marL="542518" indent="0">
              <a:buNone/>
              <a:defRPr sz="2200">
                <a:solidFill>
                  <a:schemeClr val="tx1">
                    <a:tint val="75000"/>
                  </a:schemeClr>
                </a:solidFill>
              </a:defRPr>
            </a:lvl2pPr>
            <a:lvl3pPr marL="1085040" indent="0">
              <a:buNone/>
              <a:defRPr sz="1900">
                <a:solidFill>
                  <a:schemeClr val="tx1">
                    <a:tint val="75000"/>
                  </a:schemeClr>
                </a:solidFill>
              </a:defRPr>
            </a:lvl3pPr>
            <a:lvl4pPr marL="1627551" indent="0">
              <a:buNone/>
              <a:defRPr sz="1700">
                <a:solidFill>
                  <a:schemeClr val="tx1">
                    <a:tint val="75000"/>
                  </a:schemeClr>
                </a:solidFill>
              </a:defRPr>
            </a:lvl4pPr>
            <a:lvl5pPr marL="2170075" indent="0">
              <a:buNone/>
              <a:defRPr sz="1700">
                <a:solidFill>
                  <a:schemeClr val="tx1">
                    <a:tint val="75000"/>
                  </a:schemeClr>
                </a:solidFill>
              </a:defRPr>
            </a:lvl5pPr>
            <a:lvl6pPr marL="2712605" indent="0">
              <a:buNone/>
              <a:defRPr sz="1700">
                <a:solidFill>
                  <a:schemeClr val="tx1">
                    <a:tint val="75000"/>
                  </a:schemeClr>
                </a:solidFill>
              </a:defRPr>
            </a:lvl6pPr>
            <a:lvl7pPr marL="3255109" indent="0">
              <a:buNone/>
              <a:defRPr sz="1700">
                <a:solidFill>
                  <a:schemeClr val="tx1">
                    <a:tint val="75000"/>
                  </a:schemeClr>
                </a:solidFill>
              </a:defRPr>
            </a:lvl7pPr>
            <a:lvl8pPr marL="3797637" indent="0">
              <a:buNone/>
              <a:defRPr sz="1700">
                <a:solidFill>
                  <a:schemeClr val="tx1">
                    <a:tint val="75000"/>
                  </a:schemeClr>
                </a:solidFill>
              </a:defRPr>
            </a:lvl8pPr>
            <a:lvl9pPr marL="4340153"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489247" y="588828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465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42627" y="1396810"/>
            <a:ext cx="9916158" cy="3371617"/>
          </a:xfrm>
        </p:spPr>
        <p:txBody>
          <a:bodyPr anchor="ctr">
            <a:normAutofit/>
          </a:bodyPr>
          <a:lstStyle>
            <a:lvl1pPr algn="ctr">
              <a:defRPr sz="38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786466" y="4768427"/>
            <a:ext cx="9428482" cy="830862"/>
          </a:xfrm>
        </p:spPr>
        <p:txBody>
          <a:bodyPr anchor="ctr">
            <a:normAutofit/>
          </a:bodyPr>
          <a:lstStyle>
            <a:lvl1pPr marL="0" indent="0" algn="r">
              <a:buFontTx/>
              <a:buNone/>
              <a:defRPr sz="2400"/>
            </a:lvl1pPr>
            <a:lvl2pPr marL="542518" indent="0">
              <a:buFontTx/>
              <a:buNone/>
              <a:defRPr/>
            </a:lvl2pPr>
            <a:lvl3pPr marL="1085040" indent="0">
              <a:buFontTx/>
              <a:buNone/>
              <a:defRPr/>
            </a:lvl3pPr>
            <a:lvl4pPr marL="1627551" indent="0">
              <a:buFontTx/>
              <a:buNone/>
              <a:defRPr/>
            </a:lvl4pPr>
            <a:lvl5pPr marL="2170075"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381761" y="6177359"/>
            <a:ext cx="10250310" cy="2179509"/>
          </a:xfrm>
        </p:spPr>
        <p:txBody>
          <a:bodyPr anchor="ctr">
            <a:normAutofit/>
          </a:bodyPr>
          <a:lstStyle>
            <a:lvl1pPr marL="0" indent="0" algn="ctr">
              <a:buNone/>
              <a:defRPr sz="2400">
                <a:solidFill>
                  <a:schemeClr val="tx1"/>
                </a:solidFill>
              </a:defRPr>
            </a:lvl1pPr>
            <a:lvl2pPr marL="542518" indent="0">
              <a:buNone/>
              <a:defRPr sz="2200">
                <a:solidFill>
                  <a:schemeClr val="tx1">
                    <a:tint val="75000"/>
                  </a:schemeClr>
                </a:solidFill>
              </a:defRPr>
            </a:lvl2pPr>
            <a:lvl3pPr marL="1085040" indent="0">
              <a:buNone/>
              <a:defRPr sz="1900">
                <a:solidFill>
                  <a:schemeClr val="tx1">
                    <a:tint val="75000"/>
                  </a:schemeClr>
                </a:solidFill>
              </a:defRPr>
            </a:lvl3pPr>
            <a:lvl4pPr marL="1627551" indent="0">
              <a:buNone/>
              <a:defRPr sz="1700">
                <a:solidFill>
                  <a:schemeClr val="tx1">
                    <a:tint val="75000"/>
                  </a:schemeClr>
                </a:solidFill>
              </a:defRPr>
            </a:lvl4pPr>
            <a:lvl5pPr marL="2170075" indent="0">
              <a:buNone/>
              <a:defRPr sz="1700">
                <a:solidFill>
                  <a:schemeClr val="tx1">
                    <a:tint val="75000"/>
                  </a:schemeClr>
                </a:solidFill>
              </a:defRPr>
            </a:lvl5pPr>
            <a:lvl6pPr marL="2712605" indent="0">
              <a:buNone/>
              <a:defRPr sz="1700">
                <a:solidFill>
                  <a:schemeClr val="tx1">
                    <a:tint val="75000"/>
                  </a:schemeClr>
                </a:solidFill>
              </a:defRPr>
            </a:lvl6pPr>
            <a:lvl7pPr marL="3255109" indent="0">
              <a:buNone/>
              <a:defRPr sz="1700">
                <a:solidFill>
                  <a:schemeClr val="tx1">
                    <a:tint val="75000"/>
                  </a:schemeClr>
                </a:solidFill>
              </a:defRPr>
            </a:lvl7pPr>
            <a:lvl8pPr marL="3797637" indent="0">
              <a:buNone/>
              <a:defRPr sz="1700">
                <a:solidFill>
                  <a:schemeClr val="tx1">
                    <a:tint val="75000"/>
                  </a:schemeClr>
                </a:solidFill>
              </a:defRPr>
            </a:lvl8pPr>
            <a:lvl9pPr marL="4340153"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
        <p:nvSpPr>
          <p:cNvPr id="14" name="TextBox 13"/>
          <p:cNvSpPr txBox="1"/>
          <p:nvPr/>
        </p:nvSpPr>
        <p:spPr>
          <a:xfrm>
            <a:off x="919481" y="1251500"/>
            <a:ext cx="650240" cy="831681"/>
          </a:xfrm>
          <a:prstGeom prst="rect">
            <a:avLst/>
          </a:prstGeom>
        </p:spPr>
        <p:txBody>
          <a:bodyPr vert="horz" lIns="108498" tIns="54273" rIns="108498" bIns="54273" rtlCol="0" anchor="ctr">
            <a:noAutofit/>
          </a:bodyPr>
          <a:lstStyle/>
          <a:p>
            <a:pPr algn="l" defTabSz="1085040" rtl="0"/>
            <a:r>
              <a:rPr lang="en-US" sz="9600" kern="1200" dirty="0">
                <a:solidFill>
                  <a:prstClr val="black"/>
                </a:solidFill>
              </a:rPr>
              <a:t>“</a:t>
            </a:r>
          </a:p>
        </p:txBody>
      </p:sp>
      <p:sp>
        <p:nvSpPr>
          <p:cNvPr id="15" name="TextBox 14"/>
          <p:cNvSpPr txBox="1"/>
          <p:nvPr/>
        </p:nvSpPr>
        <p:spPr>
          <a:xfrm>
            <a:off x="11306951" y="4021861"/>
            <a:ext cx="650240" cy="831681"/>
          </a:xfrm>
          <a:prstGeom prst="rect">
            <a:avLst/>
          </a:prstGeom>
        </p:spPr>
        <p:txBody>
          <a:bodyPr vert="horz" lIns="108498" tIns="54273" rIns="108498" bIns="54273" rtlCol="0" anchor="ctr">
            <a:noAutofit/>
          </a:bodyPr>
          <a:lstStyle/>
          <a:p>
            <a:pPr algn="r" defTabSz="1085040" rtl="0"/>
            <a:r>
              <a:rPr lang="en-US" sz="9600" kern="1200" dirty="0">
                <a:solidFill>
                  <a:prstClr val="black"/>
                </a:solidFill>
              </a:rPr>
              <a:t>”</a:t>
            </a:r>
          </a:p>
        </p:txBody>
      </p:sp>
      <p:cxnSp>
        <p:nvCxnSpPr>
          <p:cNvPr id="19" name="Straight Connector 18"/>
          <p:cNvCxnSpPr/>
          <p:nvPr/>
        </p:nvCxnSpPr>
        <p:spPr>
          <a:xfrm>
            <a:off x="1489247" y="588828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78389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381764" y="4705537"/>
            <a:ext cx="10250313" cy="2088960"/>
          </a:xfrm>
        </p:spPr>
        <p:txBody>
          <a:bodyPr anchor="b">
            <a:normAutofit/>
          </a:bodyPr>
          <a:lstStyle>
            <a:lvl1pPr algn="l">
              <a:defRPr sz="3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81764" y="6794497"/>
            <a:ext cx="10250313" cy="1223680"/>
          </a:xfrm>
        </p:spPr>
        <p:txBody>
          <a:bodyPr anchor="t">
            <a:normAutofit/>
          </a:bodyPr>
          <a:lstStyle>
            <a:lvl1pPr marL="0" indent="0" algn="l">
              <a:buNone/>
              <a:defRPr sz="2400">
                <a:solidFill>
                  <a:schemeClr val="tx1"/>
                </a:solidFill>
              </a:defRPr>
            </a:lvl1pPr>
            <a:lvl2pPr marL="542518" indent="0">
              <a:buNone/>
              <a:defRPr sz="2200">
                <a:solidFill>
                  <a:schemeClr val="tx1">
                    <a:tint val="75000"/>
                  </a:schemeClr>
                </a:solidFill>
              </a:defRPr>
            </a:lvl2pPr>
            <a:lvl3pPr marL="1085040" indent="0">
              <a:buNone/>
              <a:defRPr sz="1900">
                <a:solidFill>
                  <a:schemeClr val="tx1">
                    <a:tint val="75000"/>
                  </a:schemeClr>
                </a:solidFill>
              </a:defRPr>
            </a:lvl3pPr>
            <a:lvl4pPr marL="1627551" indent="0">
              <a:buNone/>
              <a:defRPr sz="1700">
                <a:solidFill>
                  <a:schemeClr val="tx1">
                    <a:tint val="75000"/>
                  </a:schemeClr>
                </a:solidFill>
              </a:defRPr>
            </a:lvl4pPr>
            <a:lvl5pPr marL="2170075" indent="0">
              <a:buNone/>
              <a:defRPr sz="1700">
                <a:solidFill>
                  <a:schemeClr val="tx1">
                    <a:tint val="75000"/>
                  </a:schemeClr>
                </a:solidFill>
              </a:defRPr>
            </a:lvl5pPr>
            <a:lvl6pPr marL="2712605" indent="0">
              <a:buNone/>
              <a:defRPr sz="1700">
                <a:solidFill>
                  <a:schemeClr val="tx1">
                    <a:tint val="75000"/>
                  </a:schemeClr>
                </a:solidFill>
              </a:defRPr>
            </a:lvl6pPr>
            <a:lvl7pPr marL="3255109" indent="0">
              <a:buNone/>
              <a:defRPr sz="1700">
                <a:solidFill>
                  <a:schemeClr val="tx1">
                    <a:tint val="75000"/>
                  </a:schemeClr>
                </a:solidFill>
              </a:defRPr>
            </a:lvl7pPr>
            <a:lvl8pPr marL="3797637" indent="0">
              <a:buNone/>
              <a:defRPr sz="1700">
                <a:solidFill>
                  <a:schemeClr val="tx1">
                    <a:tint val="75000"/>
                  </a:schemeClr>
                </a:solidFill>
              </a:defRPr>
            </a:lvl8pPr>
            <a:lvl9pPr marL="4340153"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07468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42627" y="1396810"/>
            <a:ext cx="9916158" cy="3190994"/>
          </a:xfrm>
        </p:spPr>
        <p:txBody>
          <a:bodyPr anchor="ctr">
            <a:normAutofit/>
          </a:bodyPr>
          <a:lstStyle>
            <a:lvl1pPr algn="ctr">
              <a:defRPr sz="38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381764" y="5175910"/>
            <a:ext cx="10250313" cy="1261466"/>
          </a:xfrm>
        </p:spPr>
        <p:txBody>
          <a:bodyPr anchor="b">
            <a:normAutofit/>
          </a:bodyPr>
          <a:lstStyle>
            <a:lvl1pPr marL="0" indent="0" algn="l">
              <a:spcBef>
                <a:spcPts val="0"/>
              </a:spcBef>
              <a:buNone/>
              <a:defRPr sz="2900">
                <a:solidFill>
                  <a:schemeClr val="tx1"/>
                </a:solidFill>
              </a:defRPr>
            </a:lvl1pPr>
            <a:lvl2pPr marL="542518" indent="0">
              <a:buNone/>
              <a:defRPr sz="2200">
                <a:solidFill>
                  <a:schemeClr val="tx1">
                    <a:tint val="75000"/>
                  </a:schemeClr>
                </a:solidFill>
              </a:defRPr>
            </a:lvl2pPr>
            <a:lvl3pPr marL="1085040" indent="0">
              <a:buNone/>
              <a:defRPr sz="1900">
                <a:solidFill>
                  <a:schemeClr val="tx1">
                    <a:tint val="75000"/>
                  </a:schemeClr>
                </a:solidFill>
              </a:defRPr>
            </a:lvl3pPr>
            <a:lvl4pPr marL="1627551" indent="0">
              <a:buNone/>
              <a:defRPr sz="1700">
                <a:solidFill>
                  <a:schemeClr val="tx1">
                    <a:tint val="75000"/>
                  </a:schemeClr>
                </a:solidFill>
              </a:defRPr>
            </a:lvl4pPr>
            <a:lvl5pPr marL="2170075" indent="0">
              <a:buNone/>
              <a:defRPr sz="1700">
                <a:solidFill>
                  <a:schemeClr val="tx1">
                    <a:tint val="75000"/>
                  </a:schemeClr>
                </a:solidFill>
              </a:defRPr>
            </a:lvl5pPr>
            <a:lvl6pPr marL="2712605" indent="0">
              <a:buNone/>
              <a:defRPr sz="1700">
                <a:solidFill>
                  <a:schemeClr val="tx1">
                    <a:tint val="75000"/>
                  </a:schemeClr>
                </a:solidFill>
              </a:defRPr>
            </a:lvl6pPr>
            <a:lvl7pPr marL="3255109" indent="0">
              <a:buNone/>
              <a:defRPr sz="1700">
                <a:solidFill>
                  <a:schemeClr val="tx1">
                    <a:tint val="75000"/>
                  </a:schemeClr>
                </a:solidFill>
              </a:defRPr>
            </a:lvl7pPr>
            <a:lvl8pPr marL="3797637" indent="0">
              <a:buNone/>
              <a:defRPr sz="1700">
                <a:solidFill>
                  <a:schemeClr val="tx1">
                    <a:tint val="75000"/>
                  </a:schemeClr>
                </a:solidFill>
              </a:defRPr>
            </a:lvl8pPr>
            <a:lvl9pPr marL="4340153" indent="0">
              <a:buNone/>
              <a:defRPr sz="17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381764" y="6442193"/>
            <a:ext cx="10250313" cy="1914596"/>
          </a:xfrm>
        </p:spPr>
        <p:txBody>
          <a:bodyPr anchor="t">
            <a:normAutofit/>
          </a:bodyPr>
          <a:lstStyle>
            <a:lvl1pPr marL="0" indent="0" algn="l">
              <a:buNone/>
              <a:defRPr sz="2200">
                <a:solidFill>
                  <a:schemeClr val="tx1"/>
                </a:solidFill>
              </a:defRPr>
            </a:lvl1pPr>
            <a:lvl2pPr marL="542518" indent="0">
              <a:buNone/>
              <a:defRPr sz="2200">
                <a:solidFill>
                  <a:schemeClr val="tx1">
                    <a:tint val="75000"/>
                  </a:schemeClr>
                </a:solidFill>
              </a:defRPr>
            </a:lvl2pPr>
            <a:lvl3pPr marL="1085040" indent="0">
              <a:buNone/>
              <a:defRPr sz="1900">
                <a:solidFill>
                  <a:schemeClr val="tx1">
                    <a:tint val="75000"/>
                  </a:schemeClr>
                </a:solidFill>
              </a:defRPr>
            </a:lvl3pPr>
            <a:lvl4pPr marL="1627551" indent="0">
              <a:buNone/>
              <a:defRPr sz="1700">
                <a:solidFill>
                  <a:schemeClr val="tx1">
                    <a:tint val="75000"/>
                  </a:schemeClr>
                </a:solidFill>
              </a:defRPr>
            </a:lvl4pPr>
            <a:lvl5pPr marL="2170075" indent="0">
              <a:buNone/>
              <a:defRPr sz="1700">
                <a:solidFill>
                  <a:schemeClr val="tx1">
                    <a:tint val="75000"/>
                  </a:schemeClr>
                </a:solidFill>
              </a:defRPr>
            </a:lvl5pPr>
            <a:lvl6pPr marL="2712605" indent="0">
              <a:buNone/>
              <a:defRPr sz="1700">
                <a:solidFill>
                  <a:schemeClr val="tx1">
                    <a:tint val="75000"/>
                  </a:schemeClr>
                </a:solidFill>
              </a:defRPr>
            </a:lvl6pPr>
            <a:lvl7pPr marL="3255109" indent="0">
              <a:buNone/>
              <a:defRPr sz="1700">
                <a:solidFill>
                  <a:schemeClr val="tx1">
                    <a:tint val="75000"/>
                  </a:schemeClr>
                </a:solidFill>
              </a:defRPr>
            </a:lvl7pPr>
            <a:lvl8pPr marL="3797637" indent="0">
              <a:buNone/>
              <a:defRPr sz="1700">
                <a:solidFill>
                  <a:schemeClr val="tx1">
                    <a:tint val="75000"/>
                  </a:schemeClr>
                </a:solidFill>
              </a:defRPr>
            </a:lvl8pPr>
            <a:lvl9pPr marL="4340153"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
        <p:nvSpPr>
          <p:cNvPr id="12" name="TextBox 11"/>
          <p:cNvSpPr txBox="1"/>
          <p:nvPr/>
        </p:nvSpPr>
        <p:spPr>
          <a:xfrm>
            <a:off x="919481" y="1251500"/>
            <a:ext cx="650240" cy="831681"/>
          </a:xfrm>
          <a:prstGeom prst="rect">
            <a:avLst/>
          </a:prstGeom>
        </p:spPr>
        <p:txBody>
          <a:bodyPr vert="horz" lIns="108498" tIns="54273" rIns="108498" bIns="54273" rtlCol="0" anchor="ctr">
            <a:noAutofit/>
          </a:bodyPr>
          <a:lstStyle/>
          <a:p>
            <a:pPr algn="l" defTabSz="1085040" rtl="0"/>
            <a:r>
              <a:rPr lang="en-US" sz="9600" kern="1200" dirty="0">
                <a:solidFill>
                  <a:prstClr val="black"/>
                </a:solidFill>
              </a:rPr>
              <a:t>“</a:t>
            </a:r>
          </a:p>
        </p:txBody>
      </p:sp>
      <p:sp>
        <p:nvSpPr>
          <p:cNvPr id="13" name="TextBox 12"/>
          <p:cNvSpPr txBox="1"/>
          <p:nvPr/>
        </p:nvSpPr>
        <p:spPr>
          <a:xfrm>
            <a:off x="11306951" y="3696727"/>
            <a:ext cx="650240" cy="831681"/>
          </a:xfrm>
          <a:prstGeom prst="rect">
            <a:avLst/>
          </a:prstGeom>
        </p:spPr>
        <p:txBody>
          <a:bodyPr vert="horz" lIns="108498" tIns="54273" rIns="108498" bIns="54273" rtlCol="0" anchor="ctr">
            <a:noAutofit/>
          </a:bodyPr>
          <a:lstStyle/>
          <a:p>
            <a:pPr algn="r" defTabSz="1085040" rtl="0"/>
            <a:r>
              <a:rPr lang="en-US" sz="9600" kern="1200" dirty="0">
                <a:solidFill>
                  <a:prstClr val="black"/>
                </a:solidFill>
              </a:rPr>
              <a:t>”</a:t>
            </a:r>
          </a:p>
        </p:txBody>
      </p:sp>
      <p:cxnSp>
        <p:nvCxnSpPr>
          <p:cNvPr id="26" name="Straight Connector 25"/>
          <p:cNvCxnSpPr/>
          <p:nvPr/>
        </p:nvCxnSpPr>
        <p:spPr>
          <a:xfrm>
            <a:off x="1489247" y="4876800"/>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8896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22" name="Shape 22"/>
          <p:cNvSpPr>
            <a:spLocks noGrp="1"/>
          </p:cNvSpPr>
          <p:nvPr>
            <p:ph type="body" idx="1"/>
          </p:nvPr>
        </p:nvSpPr>
        <p:spPr>
          <a:xfrm>
            <a:off x="952505" y="2590800"/>
            <a:ext cx="5334000" cy="6286500"/>
          </a:xfrm>
          <a:prstGeom prst="rect">
            <a:avLst/>
          </a:prstGeom>
        </p:spPr>
        <p:txBody>
          <a:bodyPr/>
          <a:lstStyle>
            <a:lvl1pPr marL="378264" indent="-378264">
              <a:spcBef>
                <a:spcPts val="3800"/>
              </a:spcBef>
              <a:defRPr sz="2700"/>
            </a:lvl1pPr>
            <a:lvl2pPr marL="756523" indent="-378264">
              <a:spcBef>
                <a:spcPts val="3800"/>
              </a:spcBef>
              <a:defRPr sz="2700"/>
            </a:lvl2pPr>
            <a:lvl3pPr marL="1134811" indent="-378264">
              <a:spcBef>
                <a:spcPts val="3800"/>
              </a:spcBef>
              <a:defRPr sz="2700"/>
            </a:lvl3pPr>
            <a:lvl4pPr marL="1513082" indent="-378264">
              <a:spcBef>
                <a:spcPts val="3800"/>
              </a:spcBef>
              <a:defRPr sz="2700"/>
            </a:lvl4pPr>
            <a:lvl5pPr marL="1891366" indent="-378264">
              <a:spcBef>
                <a:spcPts val="3800"/>
              </a:spcBef>
              <a:defRPr sz="2700"/>
            </a:lvl5pPr>
          </a:lstStyle>
          <a:p>
            <a:pPr lvl="0">
              <a:defRPr sz="1800">
                <a:solidFill>
                  <a:srgbClr val="000000"/>
                </a:solidFill>
              </a:defRPr>
            </a:pPr>
            <a:r>
              <a:rPr sz="2700">
                <a:solidFill>
                  <a:srgbClr val="FFFFFF"/>
                </a:solidFill>
              </a:rPr>
              <a:t>Body Level One</a:t>
            </a:r>
          </a:p>
          <a:p>
            <a:pPr lvl="1">
              <a:defRPr sz="1800">
                <a:solidFill>
                  <a:srgbClr val="000000"/>
                </a:solidFill>
              </a:defRPr>
            </a:pPr>
            <a:r>
              <a:rPr sz="2700">
                <a:solidFill>
                  <a:srgbClr val="FFFFFF"/>
                </a:solidFill>
              </a:rPr>
              <a:t>Body Level Two</a:t>
            </a:r>
          </a:p>
          <a:p>
            <a:pPr lvl="2">
              <a:defRPr sz="1800">
                <a:solidFill>
                  <a:srgbClr val="000000"/>
                </a:solidFill>
              </a:defRPr>
            </a:pPr>
            <a:r>
              <a:rPr sz="2700">
                <a:solidFill>
                  <a:srgbClr val="FFFFFF"/>
                </a:solidFill>
              </a:rPr>
              <a:t>Body Level Three</a:t>
            </a:r>
          </a:p>
          <a:p>
            <a:pPr lvl="3">
              <a:defRPr sz="1800">
                <a:solidFill>
                  <a:srgbClr val="000000"/>
                </a:solidFill>
              </a:defRPr>
            </a:pPr>
            <a:r>
              <a:rPr sz="2700">
                <a:solidFill>
                  <a:srgbClr val="FFFFFF"/>
                </a:solidFill>
              </a:rPr>
              <a:t>Body Level Four</a:t>
            </a:r>
          </a:p>
          <a:p>
            <a:pPr lvl="4">
              <a:defRPr sz="1800">
                <a:solidFill>
                  <a:srgbClr val="000000"/>
                </a:solidFill>
              </a:defRPr>
            </a:pPr>
            <a:r>
              <a:rPr sz="2700">
                <a:solidFill>
                  <a:srgbClr val="FFFFFF"/>
                </a:solidFill>
              </a:rPr>
              <a:t>Body Level Five</a:t>
            </a: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381761" y="1396810"/>
            <a:ext cx="10250310" cy="3190994"/>
          </a:xfrm>
        </p:spPr>
        <p:txBody>
          <a:bodyPr vert="horz" lIns="108498" tIns="54273" rIns="108498" bIns="54273"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381764" y="5162905"/>
            <a:ext cx="10250313" cy="1196442"/>
          </a:xfrm>
        </p:spPr>
        <p:txBody>
          <a:bodyPr anchor="b">
            <a:normAutofit/>
          </a:bodyPr>
          <a:lstStyle>
            <a:lvl1pPr marL="0" indent="0" algn="l">
              <a:spcBef>
                <a:spcPts val="0"/>
              </a:spcBef>
              <a:buNone/>
              <a:defRPr sz="3300">
                <a:solidFill>
                  <a:schemeClr val="tx1"/>
                </a:solidFill>
              </a:defRPr>
            </a:lvl1pPr>
            <a:lvl2pPr marL="542518" indent="0">
              <a:buNone/>
              <a:defRPr sz="2200">
                <a:solidFill>
                  <a:schemeClr val="tx1">
                    <a:tint val="75000"/>
                  </a:schemeClr>
                </a:solidFill>
              </a:defRPr>
            </a:lvl2pPr>
            <a:lvl3pPr marL="1085040" indent="0">
              <a:buNone/>
              <a:defRPr sz="1900">
                <a:solidFill>
                  <a:schemeClr val="tx1">
                    <a:tint val="75000"/>
                  </a:schemeClr>
                </a:solidFill>
              </a:defRPr>
            </a:lvl3pPr>
            <a:lvl4pPr marL="1627551" indent="0">
              <a:buNone/>
              <a:defRPr sz="1700">
                <a:solidFill>
                  <a:schemeClr val="tx1">
                    <a:tint val="75000"/>
                  </a:schemeClr>
                </a:solidFill>
              </a:defRPr>
            </a:lvl4pPr>
            <a:lvl5pPr marL="2170075" indent="0">
              <a:buNone/>
              <a:defRPr sz="1700">
                <a:solidFill>
                  <a:schemeClr val="tx1">
                    <a:tint val="75000"/>
                  </a:schemeClr>
                </a:solidFill>
              </a:defRPr>
            </a:lvl5pPr>
            <a:lvl6pPr marL="2712605" indent="0">
              <a:buNone/>
              <a:defRPr sz="1700">
                <a:solidFill>
                  <a:schemeClr val="tx1">
                    <a:tint val="75000"/>
                  </a:schemeClr>
                </a:solidFill>
              </a:defRPr>
            </a:lvl6pPr>
            <a:lvl7pPr marL="3255109" indent="0">
              <a:buNone/>
              <a:defRPr sz="1700">
                <a:solidFill>
                  <a:schemeClr val="tx1">
                    <a:tint val="75000"/>
                  </a:schemeClr>
                </a:solidFill>
              </a:defRPr>
            </a:lvl7pPr>
            <a:lvl8pPr marL="3797637" indent="0">
              <a:buNone/>
              <a:defRPr sz="1700">
                <a:solidFill>
                  <a:schemeClr val="tx1">
                    <a:tint val="75000"/>
                  </a:schemeClr>
                </a:solidFill>
              </a:defRPr>
            </a:lvl8pPr>
            <a:lvl9pPr marL="4340153" indent="0">
              <a:buNone/>
              <a:defRPr sz="17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381763" y="6357903"/>
            <a:ext cx="10250315" cy="1998886"/>
          </a:xfrm>
        </p:spPr>
        <p:txBody>
          <a:bodyPr anchor="t">
            <a:normAutofit/>
          </a:bodyPr>
          <a:lstStyle>
            <a:lvl1pPr marL="0" indent="0" algn="l">
              <a:buNone/>
              <a:defRPr sz="2200">
                <a:solidFill>
                  <a:schemeClr val="tx1"/>
                </a:solidFill>
              </a:defRPr>
            </a:lvl1pPr>
            <a:lvl2pPr marL="542518" indent="0">
              <a:buNone/>
              <a:defRPr sz="2200">
                <a:solidFill>
                  <a:schemeClr val="tx1">
                    <a:tint val="75000"/>
                  </a:schemeClr>
                </a:solidFill>
              </a:defRPr>
            </a:lvl2pPr>
            <a:lvl3pPr marL="1085040" indent="0">
              <a:buNone/>
              <a:defRPr sz="1900">
                <a:solidFill>
                  <a:schemeClr val="tx1">
                    <a:tint val="75000"/>
                  </a:schemeClr>
                </a:solidFill>
              </a:defRPr>
            </a:lvl3pPr>
            <a:lvl4pPr marL="1627551" indent="0">
              <a:buNone/>
              <a:defRPr sz="1700">
                <a:solidFill>
                  <a:schemeClr val="tx1">
                    <a:tint val="75000"/>
                  </a:schemeClr>
                </a:solidFill>
              </a:defRPr>
            </a:lvl4pPr>
            <a:lvl5pPr marL="2170075" indent="0">
              <a:buNone/>
              <a:defRPr sz="1700">
                <a:solidFill>
                  <a:schemeClr val="tx1">
                    <a:tint val="75000"/>
                  </a:schemeClr>
                </a:solidFill>
              </a:defRPr>
            </a:lvl5pPr>
            <a:lvl6pPr marL="2712605" indent="0">
              <a:buNone/>
              <a:defRPr sz="1700">
                <a:solidFill>
                  <a:schemeClr val="tx1">
                    <a:tint val="75000"/>
                  </a:schemeClr>
                </a:solidFill>
              </a:defRPr>
            </a:lvl6pPr>
            <a:lvl7pPr marL="3255109" indent="0">
              <a:buNone/>
              <a:defRPr sz="1700">
                <a:solidFill>
                  <a:schemeClr val="tx1">
                    <a:tint val="75000"/>
                  </a:schemeClr>
                </a:solidFill>
              </a:defRPr>
            </a:lvl7pPr>
            <a:lvl8pPr marL="3797637" indent="0">
              <a:buNone/>
              <a:defRPr sz="1700">
                <a:solidFill>
                  <a:schemeClr val="tx1">
                    <a:tint val="75000"/>
                  </a:schemeClr>
                </a:solidFill>
              </a:defRPr>
            </a:lvl8pPr>
            <a:lvl9pPr marL="4340153"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489247" y="4876800"/>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44926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37238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9373" y="1396889"/>
            <a:ext cx="2016955" cy="69599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1758" y="1396810"/>
            <a:ext cx="7928560" cy="6959977"/>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9454816" y="1408855"/>
            <a:ext cx="0" cy="69358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5362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 y="0"/>
            <a:ext cx="13001413" cy="9751060"/>
          </a:xfrm>
          <a:prstGeom prst="rect">
            <a:avLst/>
          </a:prstGeom>
        </p:spPr>
      </p:pic>
      <p:sp>
        <p:nvSpPr>
          <p:cNvPr id="2" name="Title 1"/>
          <p:cNvSpPr>
            <a:spLocks noGrp="1"/>
          </p:cNvSpPr>
          <p:nvPr>
            <p:ph type="ctrTitle"/>
          </p:nvPr>
        </p:nvSpPr>
        <p:spPr>
          <a:xfrm>
            <a:off x="2871947" y="2661239"/>
            <a:ext cx="7270047" cy="2155425"/>
          </a:xfrm>
        </p:spPr>
        <p:txBody>
          <a:bodyPr anchor="b">
            <a:noAutofit/>
          </a:bodyPr>
          <a:lstStyle>
            <a:lvl1pPr algn="ctr">
              <a:defRPr sz="65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871947" y="5201916"/>
            <a:ext cx="7270047" cy="1878474"/>
          </a:xfrm>
        </p:spPr>
        <p:txBody>
          <a:bodyPr anchor="t">
            <a:normAutofit/>
          </a:bodyPr>
          <a:lstStyle>
            <a:lvl1pPr marL="0" indent="0" algn="ctr">
              <a:buNone/>
              <a:defRPr sz="2500">
                <a:solidFill>
                  <a:schemeClr val="tx1"/>
                </a:solidFill>
              </a:defRPr>
            </a:lvl1pPr>
            <a:lvl2pPr marL="542776" indent="0" algn="ctr">
              <a:buNone/>
              <a:defRPr>
                <a:solidFill>
                  <a:schemeClr val="tx1">
                    <a:tint val="75000"/>
                  </a:schemeClr>
                </a:solidFill>
              </a:defRPr>
            </a:lvl2pPr>
            <a:lvl3pPr marL="1085560" indent="0" algn="ctr">
              <a:buNone/>
              <a:defRPr>
                <a:solidFill>
                  <a:schemeClr val="tx1">
                    <a:tint val="75000"/>
                  </a:schemeClr>
                </a:solidFill>
              </a:defRPr>
            </a:lvl3pPr>
            <a:lvl4pPr marL="1628332" indent="0" algn="ctr">
              <a:buNone/>
              <a:defRPr>
                <a:solidFill>
                  <a:schemeClr val="tx1">
                    <a:tint val="75000"/>
                  </a:schemeClr>
                </a:solidFill>
              </a:defRPr>
            </a:lvl4pPr>
            <a:lvl5pPr marL="2171115" indent="0" algn="ctr">
              <a:buNone/>
              <a:defRPr>
                <a:solidFill>
                  <a:schemeClr val="tx1">
                    <a:tint val="75000"/>
                  </a:schemeClr>
                </a:solidFill>
              </a:defRPr>
            </a:lvl5pPr>
            <a:lvl6pPr marL="2713905" indent="0" algn="ctr">
              <a:buNone/>
              <a:defRPr>
                <a:solidFill>
                  <a:schemeClr val="tx1">
                    <a:tint val="75000"/>
                  </a:schemeClr>
                </a:solidFill>
              </a:defRPr>
            </a:lvl6pPr>
            <a:lvl7pPr marL="3256670" indent="0" algn="ctr">
              <a:buNone/>
              <a:defRPr>
                <a:solidFill>
                  <a:schemeClr val="tx1">
                    <a:tint val="75000"/>
                  </a:schemeClr>
                </a:solidFill>
              </a:defRPr>
            </a:lvl7pPr>
            <a:lvl8pPr marL="3799458" indent="0" algn="ctr">
              <a:buNone/>
              <a:defRPr>
                <a:solidFill>
                  <a:schemeClr val="tx1">
                    <a:tint val="75000"/>
                  </a:schemeClr>
                </a:solidFill>
              </a:defRPr>
            </a:lvl8pPr>
            <a:lvl9pPr marL="4342234"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515448" y="7164676"/>
            <a:ext cx="957298" cy="397369"/>
          </a:xfrm>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a:xfrm>
            <a:off x="2871946" y="7164676"/>
            <a:ext cx="5562277" cy="397369"/>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9554083" y="7164676"/>
            <a:ext cx="587911" cy="397369"/>
          </a:xfrm>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2871892" y="5009253"/>
            <a:ext cx="727004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15899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489247" y="3443863"/>
            <a:ext cx="10034451"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344453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49412" y="2492595"/>
            <a:ext cx="8702601" cy="2592020"/>
          </a:xfrm>
        </p:spPr>
        <p:txBody>
          <a:bodyPr anchor="b">
            <a:normAutofit/>
          </a:bodyPr>
          <a:lstStyle>
            <a:lvl1pPr algn="ctr">
              <a:defRPr sz="5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149411" y="5469941"/>
            <a:ext cx="8702603" cy="1357578"/>
          </a:xfrm>
        </p:spPr>
        <p:txBody>
          <a:bodyPr anchor="t">
            <a:normAutofit/>
          </a:bodyPr>
          <a:lstStyle>
            <a:lvl1pPr marL="0" indent="0" algn="ctr">
              <a:buNone/>
              <a:defRPr sz="2900">
                <a:solidFill>
                  <a:schemeClr val="tx1"/>
                </a:solidFill>
              </a:defRPr>
            </a:lvl1pPr>
            <a:lvl2pPr marL="542776" indent="0">
              <a:buNone/>
              <a:defRPr sz="2200">
                <a:solidFill>
                  <a:schemeClr val="tx1">
                    <a:tint val="75000"/>
                  </a:schemeClr>
                </a:solidFill>
              </a:defRPr>
            </a:lvl2pPr>
            <a:lvl3pPr marL="1085560" indent="0">
              <a:buNone/>
              <a:defRPr sz="1900">
                <a:solidFill>
                  <a:schemeClr val="tx1">
                    <a:tint val="75000"/>
                  </a:schemeClr>
                </a:solidFill>
              </a:defRPr>
            </a:lvl3pPr>
            <a:lvl4pPr marL="1628332" indent="0">
              <a:buNone/>
              <a:defRPr sz="1700">
                <a:solidFill>
                  <a:schemeClr val="tx1">
                    <a:tint val="75000"/>
                  </a:schemeClr>
                </a:solidFill>
              </a:defRPr>
            </a:lvl4pPr>
            <a:lvl5pPr marL="2171115" indent="0">
              <a:buNone/>
              <a:defRPr sz="1700">
                <a:solidFill>
                  <a:schemeClr val="tx1">
                    <a:tint val="75000"/>
                  </a:schemeClr>
                </a:solidFill>
              </a:defRPr>
            </a:lvl5pPr>
            <a:lvl6pPr marL="2713905" indent="0">
              <a:buNone/>
              <a:defRPr sz="1700">
                <a:solidFill>
                  <a:schemeClr val="tx1">
                    <a:tint val="75000"/>
                  </a:schemeClr>
                </a:solidFill>
              </a:defRPr>
            </a:lvl6pPr>
            <a:lvl7pPr marL="3256670" indent="0">
              <a:buNone/>
              <a:defRPr sz="1700">
                <a:solidFill>
                  <a:schemeClr val="tx1">
                    <a:tint val="75000"/>
                  </a:schemeClr>
                </a:solidFill>
              </a:defRPr>
            </a:lvl7pPr>
            <a:lvl8pPr marL="3799458" indent="0">
              <a:buNone/>
              <a:defRPr sz="1700">
                <a:solidFill>
                  <a:schemeClr val="tx1">
                    <a:tint val="75000"/>
                  </a:schemeClr>
                </a:solidFill>
              </a:defRPr>
            </a:lvl8pPr>
            <a:lvl9pPr marL="4342234"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2146910" y="5277276"/>
            <a:ext cx="870760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48619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5011" y="3641344"/>
            <a:ext cx="5032858" cy="470773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93433" y="3641344"/>
            <a:ext cx="5032858" cy="470773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897999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81760" y="3781026"/>
            <a:ext cx="5032858" cy="819573"/>
          </a:xfrm>
        </p:spPr>
        <p:txBody>
          <a:bodyPr anchor="b">
            <a:noAutofit/>
          </a:bodyPr>
          <a:lstStyle>
            <a:lvl1pPr marL="0" indent="0">
              <a:buNone/>
              <a:defRPr sz="3300" b="0">
                <a:solidFill>
                  <a:schemeClr val="accent1"/>
                </a:solidFill>
              </a:defRPr>
            </a:lvl1pPr>
            <a:lvl2pPr marL="542776" indent="0">
              <a:buNone/>
              <a:defRPr sz="2400" b="1"/>
            </a:lvl2pPr>
            <a:lvl3pPr marL="1085560" indent="0">
              <a:buNone/>
              <a:defRPr sz="2200" b="1"/>
            </a:lvl3pPr>
            <a:lvl4pPr marL="1628332" indent="0">
              <a:buNone/>
              <a:defRPr sz="1900" b="1"/>
            </a:lvl4pPr>
            <a:lvl5pPr marL="2171115" indent="0">
              <a:buNone/>
              <a:defRPr sz="1900" b="1"/>
            </a:lvl5pPr>
            <a:lvl6pPr marL="2713905" indent="0">
              <a:buNone/>
              <a:defRPr sz="1900" b="1"/>
            </a:lvl6pPr>
            <a:lvl7pPr marL="3256670" indent="0">
              <a:buNone/>
              <a:defRPr sz="1900" b="1"/>
            </a:lvl7pPr>
            <a:lvl8pPr marL="3799458" indent="0">
              <a:buNone/>
              <a:defRPr sz="1900" b="1"/>
            </a:lvl8pPr>
            <a:lvl9pPr marL="4342234"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1381760" y="4612714"/>
            <a:ext cx="5032858" cy="374414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92716" y="3781026"/>
            <a:ext cx="5032858" cy="819573"/>
          </a:xfrm>
        </p:spPr>
        <p:txBody>
          <a:bodyPr anchor="b">
            <a:noAutofit/>
          </a:bodyPr>
          <a:lstStyle>
            <a:lvl1pPr marL="0" indent="0">
              <a:buNone/>
              <a:defRPr sz="3300" b="0">
                <a:solidFill>
                  <a:schemeClr val="accent1"/>
                </a:solidFill>
              </a:defRPr>
            </a:lvl1pPr>
            <a:lvl2pPr marL="542776" indent="0">
              <a:buNone/>
              <a:defRPr sz="2400" b="1"/>
            </a:lvl2pPr>
            <a:lvl3pPr marL="1085560" indent="0">
              <a:buNone/>
              <a:defRPr sz="2200" b="1"/>
            </a:lvl3pPr>
            <a:lvl4pPr marL="1628332" indent="0">
              <a:buNone/>
              <a:defRPr sz="1900" b="1"/>
            </a:lvl4pPr>
            <a:lvl5pPr marL="2171115" indent="0">
              <a:buNone/>
              <a:defRPr sz="1900" b="1"/>
            </a:lvl5pPr>
            <a:lvl6pPr marL="2713905" indent="0">
              <a:buNone/>
              <a:defRPr sz="1900" b="1"/>
            </a:lvl6pPr>
            <a:lvl7pPr marL="3256670" indent="0">
              <a:buNone/>
              <a:defRPr sz="1900" b="1"/>
            </a:lvl7pPr>
            <a:lvl8pPr marL="3799458" indent="0">
              <a:buNone/>
              <a:defRPr sz="1900" b="1"/>
            </a:lvl8pPr>
            <a:lvl9pPr marL="4342234"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592716" y="4612714"/>
            <a:ext cx="5032858" cy="374414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8" name="Straight Connector 17"/>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48948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82476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2807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952515" y="1270085"/>
            <a:ext cx="11099801" cy="7213601"/>
          </a:xfrm>
          <a:prstGeom prst="rect">
            <a:avLst/>
          </a:prstGeom>
        </p:spPr>
        <p:txBody>
          <a:bodyPr/>
          <a:lstStyle/>
          <a:p>
            <a:pPr lvl="0">
              <a:defRPr sz="1800">
                <a:solidFill>
                  <a:srgbClr val="000000"/>
                </a:solidFill>
              </a:defRPr>
            </a:pPr>
            <a:r>
              <a:rPr sz="3800">
                <a:solidFill>
                  <a:srgbClr val="FFFFFF"/>
                </a:solidFill>
              </a:rPr>
              <a:t>Body Level One</a:t>
            </a:r>
          </a:p>
          <a:p>
            <a:pPr lvl="1">
              <a:defRPr sz="1800">
                <a:solidFill>
                  <a:srgbClr val="000000"/>
                </a:solidFill>
              </a:defRPr>
            </a:pPr>
            <a:r>
              <a:rPr sz="3800">
                <a:solidFill>
                  <a:srgbClr val="FFFFFF"/>
                </a:solidFill>
              </a:rPr>
              <a:t>Body Level Two</a:t>
            </a:r>
          </a:p>
          <a:p>
            <a:pPr lvl="2">
              <a:defRPr sz="1800">
                <a:solidFill>
                  <a:srgbClr val="000000"/>
                </a:solidFill>
              </a:defRPr>
            </a:pPr>
            <a:r>
              <a:rPr sz="38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0073" y="1974804"/>
            <a:ext cx="3966352" cy="1950720"/>
          </a:xfrm>
        </p:spPr>
        <p:txBody>
          <a:bodyPr anchor="b">
            <a:normAutofit/>
          </a:bodyPr>
          <a:lstStyle>
            <a:lvl1pPr algn="ctr">
              <a:defRPr sz="2900" b="0"/>
            </a:lvl1pPr>
          </a:lstStyle>
          <a:p>
            <a:r>
              <a:rPr lang="en-US" smtClean="0"/>
              <a:t>Click to edit Master title style</a:t>
            </a:r>
            <a:endParaRPr lang="en-US" dirty="0"/>
          </a:p>
        </p:txBody>
      </p:sp>
      <p:sp>
        <p:nvSpPr>
          <p:cNvPr id="3" name="Content Placeholder 2"/>
          <p:cNvSpPr>
            <a:spLocks noGrp="1"/>
          </p:cNvSpPr>
          <p:nvPr>
            <p:ph idx="1"/>
          </p:nvPr>
        </p:nvSpPr>
        <p:spPr>
          <a:xfrm>
            <a:off x="5779920" y="1396883"/>
            <a:ext cx="5834097" cy="6959979"/>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0073" y="4310848"/>
            <a:ext cx="3966352" cy="3467952"/>
          </a:xfrm>
        </p:spPr>
        <p:txBody>
          <a:bodyPr anchor="t">
            <a:normAutofit/>
          </a:bodyPr>
          <a:lstStyle>
            <a:lvl1pPr marL="0" indent="0" algn="ctr">
              <a:buNone/>
              <a:defRPr sz="1900"/>
            </a:lvl1pPr>
            <a:lvl2pPr marL="542776" indent="0">
              <a:buNone/>
              <a:defRPr sz="1400"/>
            </a:lvl2pPr>
            <a:lvl3pPr marL="1085560" indent="0">
              <a:buNone/>
              <a:defRPr sz="1200"/>
            </a:lvl3pPr>
            <a:lvl4pPr marL="1628332" indent="0">
              <a:buNone/>
              <a:defRPr sz="1100"/>
            </a:lvl4pPr>
            <a:lvl5pPr marL="2171115" indent="0">
              <a:buNone/>
              <a:defRPr sz="1100"/>
            </a:lvl5pPr>
            <a:lvl6pPr marL="2713905" indent="0">
              <a:buNone/>
              <a:defRPr sz="1100"/>
            </a:lvl6pPr>
            <a:lvl7pPr marL="3256670" indent="0">
              <a:buNone/>
              <a:defRPr sz="1100"/>
            </a:lvl7pPr>
            <a:lvl8pPr marL="3799458" indent="0">
              <a:buNone/>
              <a:defRPr sz="1100"/>
            </a:lvl8pPr>
            <a:lvl9pPr marL="4342234"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1489247" y="4142269"/>
            <a:ext cx="37487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83529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1760" y="2679228"/>
            <a:ext cx="6657937" cy="1950720"/>
          </a:xfrm>
        </p:spPr>
        <p:txBody>
          <a:bodyPr anchor="b">
            <a:normAutofit/>
          </a:bodyPr>
          <a:lstStyle>
            <a:lvl1pPr algn="ctr">
              <a:defRPr sz="33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634488" y="1481102"/>
            <a:ext cx="3267570" cy="6791396"/>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00"/>
            </a:lvl1pPr>
            <a:lvl2pPr marL="542776" indent="0">
              <a:buNone/>
              <a:defRPr sz="1900"/>
            </a:lvl2pPr>
            <a:lvl3pPr marL="1085560" indent="0">
              <a:buNone/>
              <a:defRPr sz="1900"/>
            </a:lvl3pPr>
            <a:lvl4pPr marL="1628332" indent="0">
              <a:buNone/>
              <a:defRPr sz="1900"/>
            </a:lvl4pPr>
            <a:lvl5pPr marL="2171115" indent="0">
              <a:buNone/>
              <a:defRPr sz="1900"/>
            </a:lvl5pPr>
            <a:lvl6pPr marL="2713905" indent="0">
              <a:buNone/>
              <a:defRPr sz="1900"/>
            </a:lvl6pPr>
            <a:lvl7pPr marL="3256670" indent="0">
              <a:buNone/>
              <a:defRPr sz="1900"/>
            </a:lvl7pPr>
            <a:lvl8pPr marL="3799458" indent="0">
              <a:buNone/>
              <a:defRPr sz="1900"/>
            </a:lvl8pPr>
            <a:lvl9pPr marL="4342234" indent="0">
              <a:buNone/>
              <a:defRPr sz="1900"/>
            </a:lvl9pPr>
          </a:lstStyle>
          <a:p>
            <a:r>
              <a:rPr lang="en-US" smtClean="0"/>
              <a:t>Click icon to add picture</a:t>
            </a:r>
            <a:endParaRPr lang="en-US" dirty="0"/>
          </a:p>
        </p:txBody>
      </p:sp>
      <p:sp>
        <p:nvSpPr>
          <p:cNvPr id="4" name="Text Placeholder 3"/>
          <p:cNvSpPr>
            <a:spLocks noGrp="1"/>
          </p:cNvSpPr>
          <p:nvPr>
            <p:ph type="body" sz="half" idx="2"/>
          </p:nvPr>
        </p:nvSpPr>
        <p:spPr>
          <a:xfrm>
            <a:off x="1381760" y="4629948"/>
            <a:ext cx="6657937" cy="2600960"/>
          </a:xfrm>
        </p:spPr>
        <p:txBody>
          <a:bodyPr anchor="t">
            <a:normAutofit/>
          </a:bodyPr>
          <a:lstStyle>
            <a:lvl1pPr marL="0" indent="0" algn="ctr">
              <a:buNone/>
              <a:defRPr sz="2200"/>
            </a:lvl1pPr>
            <a:lvl2pPr marL="542776" indent="0">
              <a:buNone/>
              <a:defRPr sz="1400"/>
            </a:lvl2pPr>
            <a:lvl3pPr marL="1085560" indent="0">
              <a:buNone/>
              <a:defRPr sz="1200"/>
            </a:lvl3pPr>
            <a:lvl4pPr marL="1628332" indent="0">
              <a:buNone/>
              <a:defRPr sz="1100"/>
            </a:lvl4pPr>
            <a:lvl5pPr marL="2171115" indent="0">
              <a:buNone/>
              <a:defRPr sz="1100"/>
            </a:lvl5pPr>
            <a:lvl6pPr marL="2713905" indent="0">
              <a:buNone/>
              <a:defRPr sz="1100"/>
            </a:lvl6pPr>
            <a:lvl7pPr marL="3256670" indent="0">
              <a:buNone/>
              <a:defRPr sz="1100"/>
            </a:lvl7pPr>
            <a:lvl8pPr marL="3799458" indent="0">
              <a:buNone/>
              <a:defRPr sz="1100"/>
            </a:lvl8pPr>
            <a:lvl9pPr marL="4342234"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430432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1761" y="6848590"/>
            <a:ext cx="10250310" cy="806027"/>
          </a:xfrm>
        </p:spPr>
        <p:txBody>
          <a:bodyPr anchor="b">
            <a:normAutofit/>
          </a:bodyPr>
          <a:lstStyle>
            <a:lvl1pPr algn="ctr">
              <a:defRPr sz="29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10861" y="1481175"/>
            <a:ext cx="10779703" cy="4744347"/>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00"/>
            </a:lvl1pPr>
            <a:lvl2pPr marL="542776" indent="0">
              <a:buNone/>
              <a:defRPr sz="1900"/>
            </a:lvl2pPr>
            <a:lvl3pPr marL="1085560" indent="0">
              <a:buNone/>
              <a:defRPr sz="1900"/>
            </a:lvl3pPr>
            <a:lvl4pPr marL="1628332" indent="0">
              <a:buNone/>
              <a:defRPr sz="1900"/>
            </a:lvl4pPr>
            <a:lvl5pPr marL="2171115" indent="0">
              <a:buNone/>
              <a:defRPr sz="1900"/>
            </a:lvl5pPr>
            <a:lvl6pPr marL="2713905" indent="0">
              <a:buNone/>
              <a:defRPr sz="1900"/>
            </a:lvl6pPr>
            <a:lvl7pPr marL="3256670" indent="0">
              <a:buNone/>
              <a:defRPr sz="1900"/>
            </a:lvl7pPr>
            <a:lvl8pPr marL="3799458" indent="0">
              <a:buNone/>
              <a:defRPr sz="1900"/>
            </a:lvl8pPr>
            <a:lvl9pPr marL="4342234" indent="0">
              <a:buNone/>
              <a:defRPr sz="1900"/>
            </a:lvl9pPr>
          </a:lstStyle>
          <a:p>
            <a:r>
              <a:rPr lang="en-US" smtClean="0"/>
              <a:t>Click icon to add picture</a:t>
            </a:r>
            <a:endParaRPr lang="en-US" dirty="0"/>
          </a:p>
        </p:txBody>
      </p:sp>
      <p:sp>
        <p:nvSpPr>
          <p:cNvPr id="4" name="Text Placeholder 3"/>
          <p:cNvSpPr>
            <a:spLocks noGrp="1"/>
          </p:cNvSpPr>
          <p:nvPr>
            <p:ph type="body" sz="half" idx="2"/>
          </p:nvPr>
        </p:nvSpPr>
        <p:spPr>
          <a:xfrm>
            <a:off x="1381761" y="7654618"/>
            <a:ext cx="10250310" cy="702168"/>
          </a:xfrm>
        </p:spPr>
        <p:txBody>
          <a:bodyPr>
            <a:normAutofit/>
          </a:bodyPr>
          <a:lstStyle>
            <a:lvl1pPr marL="0" indent="0" algn="ctr">
              <a:buNone/>
              <a:defRPr sz="1700"/>
            </a:lvl1pPr>
            <a:lvl2pPr marL="542776" indent="0">
              <a:buNone/>
              <a:defRPr sz="1400"/>
            </a:lvl2pPr>
            <a:lvl3pPr marL="1085560" indent="0">
              <a:buNone/>
              <a:defRPr sz="1200"/>
            </a:lvl3pPr>
            <a:lvl4pPr marL="1628332" indent="0">
              <a:buNone/>
              <a:defRPr sz="1100"/>
            </a:lvl4pPr>
            <a:lvl5pPr marL="2171115" indent="0">
              <a:buNone/>
              <a:defRPr sz="1100"/>
            </a:lvl5pPr>
            <a:lvl6pPr marL="2713905" indent="0">
              <a:buNone/>
              <a:defRPr sz="1100"/>
            </a:lvl6pPr>
            <a:lvl7pPr marL="3256670" indent="0">
              <a:buNone/>
              <a:defRPr sz="1100"/>
            </a:lvl7pPr>
            <a:lvl8pPr marL="3799458" indent="0">
              <a:buNone/>
              <a:defRPr sz="1100"/>
            </a:lvl8pPr>
            <a:lvl9pPr marL="4342234"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55562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90797" y="1396810"/>
            <a:ext cx="10232247" cy="4202479"/>
          </a:xfrm>
        </p:spPr>
        <p:txBody>
          <a:bodyPr anchor="ctr">
            <a:normAutofit/>
          </a:bodyPr>
          <a:lstStyle>
            <a:lvl1pPr algn="ctr">
              <a:defRPr sz="3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90797" y="6177353"/>
            <a:ext cx="10232247" cy="2179509"/>
          </a:xfrm>
        </p:spPr>
        <p:txBody>
          <a:bodyPr anchor="ctr">
            <a:normAutofit/>
          </a:bodyPr>
          <a:lstStyle>
            <a:lvl1pPr marL="0" indent="0" algn="ctr">
              <a:buNone/>
              <a:defRPr sz="2400">
                <a:solidFill>
                  <a:schemeClr val="tx1"/>
                </a:solidFill>
              </a:defRPr>
            </a:lvl1pPr>
            <a:lvl2pPr marL="542776" indent="0">
              <a:buNone/>
              <a:defRPr sz="2200">
                <a:solidFill>
                  <a:schemeClr val="tx1">
                    <a:tint val="75000"/>
                  </a:schemeClr>
                </a:solidFill>
              </a:defRPr>
            </a:lvl2pPr>
            <a:lvl3pPr marL="1085560" indent="0">
              <a:buNone/>
              <a:defRPr sz="1900">
                <a:solidFill>
                  <a:schemeClr val="tx1">
                    <a:tint val="75000"/>
                  </a:schemeClr>
                </a:solidFill>
              </a:defRPr>
            </a:lvl3pPr>
            <a:lvl4pPr marL="1628332" indent="0">
              <a:buNone/>
              <a:defRPr sz="1700">
                <a:solidFill>
                  <a:schemeClr val="tx1">
                    <a:tint val="75000"/>
                  </a:schemeClr>
                </a:solidFill>
              </a:defRPr>
            </a:lvl4pPr>
            <a:lvl5pPr marL="2171115" indent="0">
              <a:buNone/>
              <a:defRPr sz="1700">
                <a:solidFill>
                  <a:schemeClr val="tx1">
                    <a:tint val="75000"/>
                  </a:schemeClr>
                </a:solidFill>
              </a:defRPr>
            </a:lvl5pPr>
            <a:lvl6pPr marL="2713905" indent="0">
              <a:buNone/>
              <a:defRPr sz="1700">
                <a:solidFill>
                  <a:schemeClr val="tx1">
                    <a:tint val="75000"/>
                  </a:schemeClr>
                </a:solidFill>
              </a:defRPr>
            </a:lvl6pPr>
            <a:lvl7pPr marL="3256670" indent="0">
              <a:buNone/>
              <a:defRPr sz="1700">
                <a:solidFill>
                  <a:schemeClr val="tx1">
                    <a:tint val="75000"/>
                  </a:schemeClr>
                </a:solidFill>
              </a:defRPr>
            </a:lvl7pPr>
            <a:lvl8pPr marL="3799458" indent="0">
              <a:buNone/>
              <a:defRPr sz="1700">
                <a:solidFill>
                  <a:schemeClr val="tx1">
                    <a:tint val="75000"/>
                  </a:schemeClr>
                </a:solidFill>
              </a:defRPr>
            </a:lvl8pPr>
            <a:lvl9pPr marL="4342234"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489247" y="588828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980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42627" y="1396810"/>
            <a:ext cx="9916158" cy="3371617"/>
          </a:xfrm>
        </p:spPr>
        <p:txBody>
          <a:bodyPr anchor="ctr">
            <a:normAutofit/>
          </a:bodyPr>
          <a:lstStyle>
            <a:lvl1pPr algn="ctr">
              <a:defRPr sz="38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786466" y="4768427"/>
            <a:ext cx="9428482" cy="830862"/>
          </a:xfrm>
        </p:spPr>
        <p:txBody>
          <a:bodyPr anchor="ctr">
            <a:normAutofit/>
          </a:bodyPr>
          <a:lstStyle>
            <a:lvl1pPr marL="0" indent="0" algn="r">
              <a:buFontTx/>
              <a:buNone/>
              <a:defRPr sz="2400"/>
            </a:lvl1pPr>
            <a:lvl2pPr marL="542776" indent="0">
              <a:buFontTx/>
              <a:buNone/>
              <a:defRPr/>
            </a:lvl2pPr>
            <a:lvl3pPr marL="1085560" indent="0">
              <a:buFontTx/>
              <a:buNone/>
              <a:defRPr/>
            </a:lvl3pPr>
            <a:lvl4pPr marL="1628332" indent="0">
              <a:buFontTx/>
              <a:buNone/>
              <a:defRPr/>
            </a:lvl4pPr>
            <a:lvl5pPr marL="2171115"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381761" y="6177353"/>
            <a:ext cx="10250310" cy="2179509"/>
          </a:xfrm>
        </p:spPr>
        <p:txBody>
          <a:bodyPr anchor="ctr">
            <a:normAutofit/>
          </a:bodyPr>
          <a:lstStyle>
            <a:lvl1pPr marL="0" indent="0" algn="ctr">
              <a:buNone/>
              <a:defRPr sz="2400">
                <a:solidFill>
                  <a:schemeClr val="tx1"/>
                </a:solidFill>
              </a:defRPr>
            </a:lvl1pPr>
            <a:lvl2pPr marL="542776" indent="0">
              <a:buNone/>
              <a:defRPr sz="2200">
                <a:solidFill>
                  <a:schemeClr val="tx1">
                    <a:tint val="75000"/>
                  </a:schemeClr>
                </a:solidFill>
              </a:defRPr>
            </a:lvl2pPr>
            <a:lvl3pPr marL="1085560" indent="0">
              <a:buNone/>
              <a:defRPr sz="1900">
                <a:solidFill>
                  <a:schemeClr val="tx1">
                    <a:tint val="75000"/>
                  </a:schemeClr>
                </a:solidFill>
              </a:defRPr>
            </a:lvl3pPr>
            <a:lvl4pPr marL="1628332" indent="0">
              <a:buNone/>
              <a:defRPr sz="1700">
                <a:solidFill>
                  <a:schemeClr val="tx1">
                    <a:tint val="75000"/>
                  </a:schemeClr>
                </a:solidFill>
              </a:defRPr>
            </a:lvl4pPr>
            <a:lvl5pPr marL="2171115" indent="0">
              <a:buNone/>
              <a:defRPr sz="1700">
                <a:solidFill>
                  <a:schemeClr val="tx1">
                    <a:tint val="75000"/>
                  </a:schemeClr>
                </a:solidFill>
              </a:defRPr>
            </a:lvl5pPr>
            <a:lvl6pPr marL="2713905" indent="0">
              <a:buNone/>
              <a:defRPr sz="1700">
                <a:solidFill>
                  <a:schemeClr val="tx1">
                    <a:tint val="75000"/>
                  </a:schemeClr>
                </a:solidFill>
              </a:defRPr>
            </a:lvl6pPr>
            <a:lvl7pPr marL="3256670" indent="0">
              <a:buNone/>
              <a:defRPr sz="1700">
                <a:solidFill>
                  <a:schemeClr val="tx1">
                    <a:tint val="75000"/>
                  </a:schemeClr>
                </a:solidFill>
              </a:defRPr>
            </a:lvl7pPr>
            <a:lvl8pPr marL="3799458" indent="0">
              <a:buNone/>
              <a:defRPr sz="1700">
                <a:solidFill>
                  <a:schemeClr val="tx1">
                    <a:tint val="75000"/>
                  </a:schemeClr>
                </a:solidFill>
              </a:defRPr>
            </a:lvl8pPr>
            <a:lvl9pPr marL="4342234"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
        <p:nvSpPr>
          <p:cNvPr id="14" name="TextBox 13"/>
          <p:cNvSpPr txBox="1"/>
          <p:nvPr/>
        </p:nvSpPr>
        <p:spPr>
          <a:xfrm>
            <a:off x="919481" y="1251500"/>
            <a:ext cx="650240" cy="831681"/>
          </a:xfrm>
          <a:prstGeom prst="rect">
            <a:avLst/>
          </a:prstGeom>
        </p:spPr>
        <p:txBody>
          <a:bodyPr vert="horz" lIns="108551" tIns="54297" rIns="108551" bIns="54297" rtlCol="0" anchor="ctr">
            <a:noAutofit/>
          </a:bodyPr>
          <a:lstStyle/>
          <a:p>
            <a:pPr algn="l" defTabSz="1085560" rtl="0"/>
            <a:r>
              <a:rPr lang="en-US" sz="9600" kern="1200" dirty="0">
                <a:solidFill>
                  <a:prstClr val="black"/>
                </a:solidFill>
              </a:rPr>
              <a:t>“</a:t>
            </a:r>
          </a:p>
        </p:txBody>
      </p:sp>
      <p:sp>
        <p:nvSpPr>
          <p:cNvPr id="15" name="TextBox 14"/>
          <p:cNvSpPr txBox="1"/>
          <p:nvPr/>
        </p:nvSpPr>
        <p:spPr>
          <a:xfrm>
            <a:off x="11306951" y="4021861"/>
            <a:ext cx="650240" cy="831681"/>
          </a:xfrm>
          <a:prstGeom prst="rect">
            <a:avLst/>
          </a:prstGeom>
        </p:spPr>
        <p:txBody>
          <a:bodyPr vert="horz" lIns="108551" tIns="54297" rIns="108551" bIns="54297" rtlCol="0" anchor="ctr">
            <a:noAutofit/>
          </a:bodyPr>
          <a:lstStyle/>
          <a:p>
            <a:pPr algn="r" defTabSz="1085560" rtl="0"/>
            <a:r>
              <a:rPr lang="en-US" sz="9600" kern="1200" dirty="0">
                <a:solidFill>
                  <a:prstClr val="black"/>
                </a:solidFill>
              </a:rPr>
              <a:t>”</a:t>
            </a:r>
          </a:p>
        </p:txBody>
      </p:sp>
      <p:cxnSp>
        <p:nvCxnSpPr>
          <p:cNvPr id="19" name="Straight Connector 18"/>
          <p:cNvCxnSpPr/>
          <p:nvPr/>
        </p:nvCxnSpPr>
        <p:spPr>
          <a:xfrm>
            <a:off x="1489247" y="588828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68465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381764" y="4705537"/>
            <a:ext cx="10250313" cy="2088960"/>
          </a:xfrm>
        </p:spPr>
        <p:txBody>
          <a:bodyPr anchor="b">
            <a:normAutofit/>
          </a:bodyPr>
          <a:lstStyle>
            <a:lvl1pPr algn="l">
              <a:defRPr sz="3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81764" y="6794497"/>
            <a:ext cx="10250313" cy="1223680"/>
          </a:xfrm>
        </p:spPr>
        <p:txBody>
          <a:bodyPr anchor="t">
            <a:normAutofit/>
          </a:bodyPr>
          <a:lstStyle>
            <a:lvl1pPr marL="0" indent="0" algn="l">
              <a:buNone/>
              <a:defRPr sz="2400">
                <a:solidFill>
                  <a:schemeClr val="tx1"/>
                </a:solidFill>
              </a:defRPr>
            </a:lvl1pPr>
            <a:lvl2pPr marL="542776" indent="0">
              <a:buNone/>
              <a:defRPr sz="2200">
                <a:solidFill>
                  <a:schemeClr val="tx1">
                    <a:tint val="75000"/>
                  </a:schemeClr>
                </a:solidFill>
              </a:defRPr>
            </a:lvl2pPr>
            <a:lvl3pPr marL="1085560" indent="0">
              <a:buNone/>
              <a:defRPr sz="1900">
                <a:solidFill>
                  <a:schemeClr val="tx1">
                    <a:tint val="75000"/>
                  </a:schemeClr>
                </a:solidFill>
              </a:defRPr>
            </a:lvl3pPr>
            <a:lvl4pPr marL="1628332" indent="0">
              <a:buNone/>
              <a:defRPr sz="1700">
                <a:solidFill>
                  <a:schemeClr val="tx1">
                    <a:tint val="75000"/>
                  </a:schemeClr>
                </a:solidFill>
              </a:defRPr>
            </a:lvl4pPr>
            <a:lvl5pPr marL="2171115" indent="0">
              <a:buNone/>
              <a:defRPr sz="1700">
                <a:solidFill>
                  <a:schemeClr val="tx1">
                    <a:tint val="75000"/>
                  </a:schemeClr>
                </a:solidFill>
              </a:defRPr>
            </a:lvl5pPr>
            <a:lvl6pPr marL="2713905" indent="0">
              <a:buNone/>
              <a:defRPr sz="1700">
                <a:solidFill>
                  <a:schemeClr val="tx1">
                    <a:tint val="75000"/>
                  </a:schemeClr>
                </a:solidFill>
              </a:defRPr>
            </a:lvl6pPr>
            <a:lvl7pPr marL="3256670" indent="0">
              <a:buNone/>
              <a:defRPr sz="1700">
                <a:solidFill>
                  <a:schemeClr val="tx1">
                    <a:tint val="75000"/>
                  </a:schemeClr>
                </a:solidFill>
              </a:defRPr>
            </a:lvl7pPr>
            <a:lvl8pPr marL="3799458" indent="0">
              <a:buNone/>
              <a:defRPr sz="1700">
                <a:solidFill>
                  <a:schemeClr val="tx1">
                    <a:tint val="75000"/>
                  </a:schemeClr>
                </a:solidFill>
              </a:defRPr>
            </a:lvl8pPr>
            <a:lvl9pPr marL="4342234"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906155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42627" y="1396810"/>
            <a:ext cx="9916158" cy="3190994"/>
          </a:xfrm>
        </p:spPr>
        <p:txBody>
          <a:bodyPr anchor="ctr">
            <a:normAutofit/>
          </a:bodyPr>
          <a:lstStyle>
            <a:lvl1pPr algn="ctr">
              <a:defRPr sz="38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381764" y="5175910"/>
            <a:ext cx="10250313" cy="1261466"/>
          </a:xfrm>
        </p:spPr>
        <p:txBody>
          <a:bodyPr anchor="b">
            <a:normAutofit/>
          </a:bodyPr>
          <a:lstStyle>
            <a:lvl1pPr marL="0" indent="0" algn="l">
              <a:spcBef>
                <a:spcPts val="0"/>
              </a:spcBef>
              <a:buNone/>
              <a:defRPr sz="2900">
                <a:solidFill>
                  <a:schemeClr val="tx1"/>
                </a:solidFill>
              </a:defRPr>
            </a:lvl1pPr>
            <a:lvl2pPr marL="542776" indent="0">
              <a:buNone/>
              <a:defRPr sz="2200">
                <a:solidFill>
                  <a:schemeClr val="tx1">
                    <a:tint val="75000"/>
                  </a:schemeClr>
                </a:solidFill>
              </a:defRPr>
            </a:lvl2pPr>
            <a:lvl3pPr marL="1085560" indent="0">
              <a:buNone/>
              <a:defRPr sz="1900">
                <a:solidFill>
                  <a:schemeClr val="tx1">
                    <a:tint val="75000"/>
                  </a:schemeClr>
                </a:solidFill>
              </a:defRPr>
            </a:lvl3pPr>
            <a:lvl4pPr marL="1628332" indent="0">
              <a:buNone/>
              <a:defRPr sz="1700">
                <a:solidFill>
                  <a:schemeClr val="tx1">
                    <a:tint val="75000"/>
                  </a:schemeClr>
                </a:solidFill>
              </a:defRPr>
            </a:lvl4pPr>
            <a:lvl5pPr marL="2171115" indent="0">
              <a:buNone/>
              <a:defRPr sz="1700">
                <a:solidFill>
                  <a:schemeClr val="tx1">
                    <a:tint val="75000"/>
                  </a:schemeClr>
                </a:solidFill>
              </a:defRPr>
            </a:lvl5pPr>
            <a:lvl6pPr marL="2713905" indent="0">
              <a:buNone/>
              <a:defRPr sz="1700">
                <a:solidFill>
                  <a:schemeClr val="tx1">
                    <a:tint val="75000"/>
                  </a:schemeClr>
                </a:solidFill>
              </a:defRPr>
            </a:lvl6pPr>
            <a:lvl7pPr marL="3256670" indent="0">
              <a:buNone/>
              <a:defRPr sz="1700">
                <a:solidFill>
                  <a:schemeClr val="tx1">
                    <a:tint val="75000"/>
                  </a:schemeClr>
                </a:solidFill>
              </a:defRPr>
            </a:lvl7pPr>
            <a:lvl8pPr marL="3799458" indent="0">
              <a:buNone/>
              <a:defRPr sz="1700">
                <a:solidFill>
                  <a:schemeClr val="tx1">
                    <a:tint val="75000"/>
                  </a:schemeClr>
                </a:solidFill>
              </a:defRPr>
            </a:lvl8pPr>
            <a:lvl9pPr marL="4342234" indent="0">
              <a:buNone/>
              <a:defRPr sz="17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381764" y="6442193"/>
            <a:ext cx="10250313" cy="1914596"/>
          </a:xfrm>
        </p:spPr>
        <p:txBody>
          <a:bodyPr anchor="t">
            <a:normAutofit/>
          </a:bodyPr>
          <a:lstStyle>
            <a:lvl1pPr marL="0" indent="0" algn="l">
              <a:buNone/>
              <a:defRPr sz="2200">
                <a:solidFill>
                  <a:schemeClr val="tx1"/>
                </a:solidFill>
              </a:defRPr>
            </a:lvl1pPr>
            <a:lvl2pPr marL="542776" indent="0">
              <a:buNone/>
              <a:defRPr sz="2200">
                <a:solidFill>
                  <a:schemeClr val="tx1">
                    <a:tint val="75000"/>
                  </a:schemeClr>
                </a:solidFill>
              </a:defRPr>
            </a:lvl2pPr>
            <a:lvl3pPr marL="1085560" indent="0">
              <a:buNone/>
              <a:defRPr sz="1900">
                <a:solidFill>
                  <a:schemeClr val="tx1">
                    <a:tint val="75000"/>
                  </a:schemeClr>
                </a:solidFill>
              </a:defRPr>
            </a:lvl3pPr>
            <a:lvl4pPr marL="1628332" indent="0">
              <a:buNone/>
              <a:defRPr sz="1700">
                <a:solidFill>
                  <a:schemeClr val="tx1">
                    <a:tint val="75000"/>
                  </a:schemeClr>
                </a:solidFill>
              </a:defRPr>
            </a:lvl4pPr>
            <a:lvl5pPr marL="2171115" indent="0">
              <a:buNone/>
              <a:defRPr sz="1700">
                <a:solidFill>
                  <a:schemeClr val="tx1">
                    <a:tint val="75000"/>
                  </a:schemeClr>
                </a:solidFill>
              </a:defRPr>
            </a:lvl5pPr>
            <a:lvl6pPr marL="2713905" indent="0">
              <a:buNone/>
              <a:defRPr sz="1700">
                <a:solidFill>
                  <a:schemeClr val="tx1">
                    <a:tint val="75000"/>
                  </a:schemeClr>
                </a:solidFill>
              </a:defRPr>
            </a:lvl6pPr>
            <a:lvl7pPr marL="3256670" indent="0">
              <a:buNone/>
              <a:defRPr sz="1700">
                <a:solidFill>
                  <a:schemeClr val="tx1">
                    <a:tint val="75000"/>
                  </a:schemeClr>
                </a:solidFill>
              </a:defRPr>
            </a:lvl7pPr>
            <a:lvl8pPr marL="3799458" indent="0">
              <a:buNone/>
              <a:defRPr sz="1700">
                <a:solidFill>
                  <a:schemeClr val="tx1">
                    <a:tint val="75000"/>
                  </a:schemeClr>
                </a:solidFill>
              </a:defRPr>
            </a:lvl8pPr>
            <a:lvl9pPr marL="4342234"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
        <p:nvSpPr>
          <p:cNvPr id="12" name="TextBox 11"/>
          <p:cNvSpPr txBox="1"/>
          <p:nvPr/>
        </p:nvSpPr>
        <p:spPr>
          <a:xfrm>
            <a:off x="919481" y="1251500"/>
            <a:ext cx="650240" cy="831681"/>
          </a:xfrm>
          <a:prstGeom prst="rect">
            <a:avLst/>
          </a:prstGeom>
        </p:spPr>
        <p:txBody>
          <a:bodyPr vert="horz" lIns="108551" tIns="54297" rIns="108551" bIns="54297" rtlCol="0" anchor="ctr">
            <a:noAutofit/>
          </a:bodyPr>
          <a:lstStyle/>
          <a:p>
            <a:pPr algn="l" defTabSz="1085560" rtl="0"/>
            <a:r>
              <a:rPr lang="en-US" sz="9600" kern="1200" dirty="0">
                <a:solidFill>
                  <a:prstClr val="black"/>
                </a:solidFill>
              </a:rPr>
              <a:t>“</a:t>
            </a:r>
          </a:p>
        </p:txBody>
      </p:sp>
      <p:sp>
        <p:nvSpPr>
          <p:cNvPr id="13" name="TextBox 12"/>
          <p:cNvSpPr txBox="1"/>
          <p:nvPr/>
        </p:nvSpPr>
        <p:spPr>
          <a:xfrm>
            <a:off x="11306951" y="3696727"/>
            <a:ext cx="650240" cy="831681"/>
          </a:xfrm>
          <a:prstGeom prst="rect">
            <a:avLst/>
          </a:prstGeom>
        </p:spPr>
        <p:txBody>
          <a:bodyPr vert="horz" lIns="108551" tIns="54297" rIns="108551" bIns="54297" rtlCol="0" anchor="ctr">
            <a:noAutofit/>
          </a:bodyPr>
          <a:lstStyle/>
          <a:p>
            <a:pPr algn="r" defTabSz="1085560" rtl="0"/>
            <a:r>
              <a:rPr lang="en-US" sz="9600" kern="1200" dirty="0">
                <a:solidFill>
                  <a:prstClr val="black"/>
                </a:solidFill>
              </a:rPr>
              <a:t>”</a:t>
            </a:r>
          </a:p>
        </p:txBody>
      </p:sp>
      <p:cxnSp>
        <p:nvCxnSpPr>
          <p:cNvPr id="26" name="Straight Connector 25"/>
          <p:cNvCxnSpPr/>
          <p:nvPr/>
        </p:nvCxnSpPr>
        <p:spPr>
          <a:xfrm>
            <a:off x="1489247" y="4876800"/>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85851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381761" y="1396810"/>
            <a:ext cx="10250310" cy="3190994"/>
          </a:xfrm>
        </p:spPr>
        <p:txBody>
          <a:bodyPr vert="horz" lIns="108551" tIns="54297" rIns="108551" bIns="54297"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381764" y="5162905"/>
            <a:ext cx="10250313" cy="1196442"/>
          </a:xfrm>
        </p:spPr>
        <p:txBody>
          <a:bodyPr anchor="b">
            <a:normAutofit/>
          </a:bodyPr>
          <a:lstStyle>
            <a:lvl1pPr marL="0" indent="0" algn="l">
              <a:spcBef>
                <a:spcPts val="0"/>
              </a:spcBef>
              <a:buNone/>
              <a:defRPr sz="3300">
                <a:solidFill>
                  <a:schemeClr val="tx1"/>
                </a:solidFill>
              </a:defRPr>
            </a:lvl1pPr>
            <a:lvl2pPr marL="542776" indent="0">
              <a:buNone/>
              <a:defRPr sz="2200">
                <a:solidFill>
                  <a:schemeClr val="tx1">
                    <a:tint val="75000"/>
                  </a:schemeClr>
                </a:solidFill>
              </a:defRPr>
            </a:lvl2pPr>
            <a:lvl3pPr marL="1085560" indent="0">
              <a:buNone/>
              <a:defRPr sz="1900">
                <a:solidFill>
                  <a:schemeClr val="tx1">
                    <a:tint val="75000"/>
                  </a:schemeClr>
                </a:solidFill>
              </a:defRPr>
            </a:lvl3pPr>
            <a:lvl4pPr marL="1628332" indent="0">
              <a:buNone/>
              <a:defRPr sz="1700">
                <a:solidFill>
                  <a:schemeClr val="tx1">
                    <a:tint val="75000"/>
                  </a:schemeClr>
                </a:solidFill>
              </a:defRPr>
            </a:lvl4pPr>
            <a:lvl5pPr marL="2171115" indent="0">
              <a:buNone/>
              <a:defRPr sz="1700">
                <a:solidFill>
                  <a:schemeClr val="tx1">
                    <a:tint val="75000"/>
                  </a:schemeClr>
                </a:solidFill>
              </a:defRPr>
            </a:lvl5pPr>
            <a:lvl6pPr marL="2713905" indent="0">
              <a:buNone/>
              <a:defRPr sz="1700">
                <a:solidFill>
                  <a:schemeClr val="tx1">
                    <a:tint val="75000"/>
                  </a:schemeClr>
                </a:solidFill>
              </a:defRPr>
            </a:lvl6pPr>
            <a:lvl7pPr marL="3256670" indent="0">
              <a:buNone/>
              <a:defRPr sz="1700">
                <a:solidFill>
                  <a:schemeClr val="tx1">
                    <a:tint val="75000"/>
                  </a:schemeClr>
                </a:solidFill>
              </a:defRPr>
            </a:lvl7pPr>
            <a:lvl8pPr marL="3799458" indent="0">
              <a:buNone/>
              <a:defRPr sz="1700">
                <a:solidFill>
                  <a:schemeClr val="tx1">
                    <a:tint val="75000"/>
                  </a:schemeClr>
                </a:solidFill>
              </a:defRPr>
            </a:lvl8pPr>
            <a:lvl9pPr marL="4342234" indent="0">
              <a:buNone/>
              <a:defRPr sz="17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381763" y="6357903"/>
            <a:ext cx="10250315" cy="1998886"/>
          </a:xfrm>
        </p:spPr>
        <p:txBody>
          <a:bodyPr anchor="t">
            <a:normAutofit/>
          </a:bodyPr>
          <a:lstStyle>
            <a:lvl1pPr marL="0" indent="0" algn="l">
              <a:buNone/>
              <a:defRPr sz="2200">
                <a:solidFill>
                  <a:schemeClr val="tx1"/>
                </a:solidFill>
              </a:defRPr>
            </a:lvl1pPr>
            <a:lvl2pPr marL="542776" indent="0">
              <a:buNone/>
              <a:defRPr sz="2200">
                <a:solidFill>
                  <a:schemeClr val="tx1">
                    <a:tint val="75000"/>
                  </a:schemeClr>
                </a:solidFill>
              </a:defRPr>
            </a:lvl2pPr>
            <a:lvl3pPr marL="1085560" indent="0">
              <a:buNone/>
              <a:defRPr sz="1900">
                <a:solidFill>
                  <a:schemeClr val="tx1">
                    <a:tint val="75000"/>
                  </a:schemeClr>
                </a:solidFill>
              </a:defRPr>
            </a:lvl3pPr>
            <a:lvl4pPr marL="1628332" indent="0">
              <a:buNone/>
              <a:defRPr sz="1700">
                <a:solidFill>
                  <a:schemeClr val="tx1">
                    <a:tint val="75000"/>
                  </a:schemeClr>
                </a:solidFill>
              </a:defRPr>
            </a:lvl4pPr>
            <a:lvl5pPr marL="2171115" indent="0">
              <a:buNone/>
              <a:defRPr sz="1700">
                <a:solidFill>
                  <a:schemeClr val="tx1">
                    <a:tint val="75000"/>
                  </a:schemeClr>
                </a:solidFill>
              </a:defRPr>
            </a:lvl5pPr>
            <a:lvl6pPr marL="2713905" indent="0">
              <a:buNone/>
              <a:defRPr sz="1700">
                <a:solidFill>
                  <a:schemeClr val="tx1">
                    <a:tint val="75000"/>
                  </a:schemeClr>
                </a:solidFill>
              </a:defRPr>
            </a:lvl6pPr>
            <a:lvl7pPr marL="3256670" indent="0">
              <a:buNone/>
              <a:defRPr sz="1700">
                <a:solidFill>
                  <a:schemeClr val="tx1">
                    <a:tint val="75000"/>
                  </a:schemeClr>
                </a:solidFill>
              </a:defRPr>
            </a:lvl7pPr>
            <a:lvl8pPr marL="3799458" indent="0">
              <a:buNone/>
              <a:defRPr sz="1700">
                <a:solidFill>
                  <a:schemeClr val="tx1">
                    <a:tint val="75000"/>
                  </a:schemeClr>
                </a:solidFill>
              </a:defRPr>
            </a:lvl8pPr>
            <a:lvl9pPr marL="4342234"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489247" y="4876800"/>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93611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97488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9369" y="1396883"/>
            <a:ext cx="2016955" cy="69599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1758" y="1396810"/>
            <a:ext cx="7928560" cy="6959977"/>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9454816" y="1408855"/>
            <a:ext cx="0" cy="69358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2064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 y="0"/>
            <a:ext cx="13001413" cy="9751060"/>
          </a:xfrm>
          <a:prstGeom prst="rect">
            <a:avLst/>
          </a:prstGeom>
        </p:spPr>
      </p:pic>
      <p:sp>
        <p:nvSpPr>
          <p:cNvPr id="2" name="Title 1"/>
          <p:cNvSpPr>
            <a:spLocks noGrp="1"/>
          </p:cNvSpPr>
          <p:nvPr>
            <p:ph type="ctrTitle"/>
          </p:nvPr>
        </p:nvSpPr>
        <p:spPr>
          <a:xfrm>
            <a:off x="2871942" y="2661232"/>
            <a:ext cx="7270047" cy="2155425"/>
          </a:xfrm>
        </p:spPr>
        <p:txBody>
          <a:bodyPr anchor="b">
            <a:noAutofit/>
          </a:bodyPr>
          <a:lstStyle>
            <a:lvl1pPr algn="ctr">
              <a:defRPr sz="65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871942" y="5201916"/>
            <a:ext cx="7270047" cy="1878474"/>
          </a:xfrm>
        </p:spPr>
        <p:txBody>
          <a:bodyPr anchor="t">
            <a:normAutofit/>
          </a:bodyPr>
          <a:lstStyle>
            <a:lvl1pPr marL="0" indent="0" algn="ctr">
              <a:buNone/>
              <a:defRPr sz="2500">
                <a:solidFill>
                  <a:schemeClr val="tx1"/>
                </a:solidFill>
              </a:defRPr>
            </a:lvl1pPr>
            <a:lvl2pPr marL="543101" indent="0" algn="ctr">
              <a:buNone/>
              <a:defRPr>
                <a:solidFill>
                  <a:schemeClr val="tx1">
                    <a:tint val="75000"/>
                  </a:schemeClr>
                </a:solidFill>
              </a:defRPr>
            </a:lvl2pPr>
            <a:lvl3pPr marL="1086212" indent="0" algn="ctr">
              <a:buNone/>
              <a:defRPr>
                <a:solidFill>
                  <a:schemeClr val="tx1">
                    <a:tint val="75000"/>
                  </a:schemeClr>
                </a:solidFill>
              </a:defRPr>
            </a:lvl3pPr>
            <a:lvl4pPr marL="1629307" indent="0" algn="ctr">
              <a:buNone/>
              <a:defRPr>
                <a:solidFill>
                  <a:schemeClr val="tx1">
                    <a:tint val="75000"/>
                  </a:schemeClr>
                </a:solidFill>
              </a:defRPr>
            </a:lvl4pPr>
            <a:lvl5pPr marL="2172417" indent="0" algn="ctr">
              <a:buNone/>
              <a:defRPr>
                <a:solidFill>
                  <a:schemeClr val="tx1">
                    <a:tint val="75000"/>
                  </a:schemeClr>
                </a:solidFill>
              </a:defRPr>
            </a:lvl5pPr>
            <a:lvl6pPr marL="2715530" indent="0" algn="ctr">
              <a:buNone/>
              <a:defRPr>
                <a:solidFill>
                  <a:schemeClr val="tx1">
                    <a:tint val="75000"/>
                  </a:schemeClr>
                </a:solidFill>
              </a:defRPr>
            </a:lvl6pPr>
            <a:lvl7pPr marL="3258620" indent="0" algn="ctr">
              <a:buNone/>
              <a:defRPr>
                <a:solidFill>
                  <a:schemeClr val="tx1">
                    <a:tint val="75000"/>
                  </a:schemeClr>
                </a:solidFill>
              </a:defRPr>
            </a:lvl7pPr>
            <a:lvl8pPr marL="3801734" indent="0" algn="ctr">
              <a:buNone/>
              <a:defRPr>
                <a:solidFill>
                  <a:schemeClr val="tx1">
                    <a:tint val="75000"/>
                  </a:schemeClr>
                </a:solidFill>
              </a:defRPr>
            </a:lvl8pPr>
            <a:lvl9pPr marL="434483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515448" y="7164676"/>
            <a:ext cx="957298" cy="397369"/>
          </a:xfrm>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a:xfrm>
            <a:off x="2871941" y="7164676"/>
            <a:ext cx="5562277" cy="397369"/>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9554078" y="7164676"/>
            <a:ext cx="587911" cy="397369"/>
          </a:xfrm>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2871892" y="5009253"/>
            <a:ext cx="727004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5913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489247" y="3443863"/>
            <a:ext cx="10034451"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70193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49412" y="2492595"/>
            <a:ext cx="8702601" cy="2592020"/>
          </a:xfrm>
        </p:spPr>
        <p:txBody>
          <a:bodyPr anchor="b">
            <a:normAutofit/>
          </a:bodyPr>
          <a:lstStyle>
            <a:lvl1pPr algn="ctr">
              <a:defRPr sz="5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149411" y="5469941"/>
            <a:ext cx="8702603" cy="1357578"/>
          </a:xfrm>
        </p:spPr>
        <p:txBody>
          <a:bodyPr anchor="t">
            <a:normAutofit/>
          </a:bodyPr>
          <a:lstStyle>
            <a:lvl1pPr marL="0" indent="0" algn="ctr">
              <a:buNone/>
              <a:defRPr sz="2900">
                <a:solidFill>
                  <a:schemeClr val="tx1"/>
                </a:solidFill>
              </a:defRPr>
            </a:lvl1pPr>
            <a:lvl2pPr marL="543101" indent="0">
              <a:buNone/>
              <a:defRPr sz="2200">
                <a:solidFill>
                  <a:schemeClr val="tx1">
                    <a:tint val="75000"/>
                  </a:schemeClr>
                </a:solidFill>
              </a:defRPr>
            </a:lvl2pPr>
            <a:lvl3pPr marL="1086212" indent="0">
              <a:buNone/>
              <a:defRPr sz="1900">
                <a:solidFill>
                  <a:schemeClr val="tx1">
                    <a:tint val="75000"/>
                  </a:schemeClr>
                </a:solidFill>
              </a:defRPr>
            </a:lvl3pPr>
            <a:lvl4pPr marL="1629307" indent="0">
              <a:buNone/>
              <a:defRPr sz="1700">
                <a:solidFill>
                  <a:schemeClr val="tx1">
                    <a:tint val="75000"/>
                  </a:schemeClr>
                </a:solidFill>
              </a:defRPr>
            </a:lvl4pPr>
            <a:lvl5pPr marL="2172417" indent="0">
              <a:buNone/>
              <a:defRPr sz="1700">
                <a:solidFill>
                  <a:schemeClr val="tx1">
                    <a:tint val="75000"/>
                  </a:schemeClr>
                </a:solidFill>
              </a:defRPr>
            </a:lvl5pPr>
            <a:lvl6pPr marL="2715530" indent="0">
              <a:buNone/>
              <a:defRPr sz="1700">
                <a:solidFill>
                  <a:schemeClr val="tx1">
                    <a:tint val="75000"/>
                  </a:schemeClr>
                </a:solidFill>
              </a:defRPr>
            </a:lvl6pPr>
            <a:lvl7pPr marL="3258620" indent="0">
              <a:buNone/>
              <a:defRPr sz="1700">
                <a:solidFill>
                  <a:schemeClr val="tx1">
                    <a:tint val="75000"/>
                  </a:schemeClr>
                </a:solidFill>
              </a:defRPr>
            </a:lvl7pPr>
            <a:lvl8pPr marL="3801734" indent="0">
              <a:buNone/>
              <a:defRPr sz="1700">
                <a:solidFill>
                  <a:schemeClr val="tx1">
                    <a:tint val="75000"/>
                  </a:schemeClr>
                </a:solidFill>
              </a:defRPr>
            </a:lvl8pPr>
            <a:lvl9pPr marL="4344838"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2146910" y="5277276"/>
            <a:ext cx="870760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25534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5011" y="3641344"/>
            <a:ext cx="5032858" cy="470773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93433" y="3641344"/>
            <a:ext cx="5032858" cy="470773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793648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81760" y="3781026"/>
            <a:ext cx="5032858" cy="819573"/>
          </a:xfrm>
        </p:spPr>
        <p:txBody>
          <a:bodyPr anchor="b">
            <a:noAutofit/>
          </a:bodyPr>
          <a:lstStyle>
            <a:lvl1pPr marL="0" indent="0">
              <a:buNone/>
              <a:defRPr sz="3300" b="0">
                <a:solidFill>
                  <a:schemeClr val="accent1"/>
                </a:solidFill>
              </a:defRPr>
            </a:lvl1pPr>
            <a:lvl2pPr marL="543101" indent="0">
              <a:buNone/>
              <a:defRPr sz="2400" b="1"/>
            </a:lvl2pPr>
            <a:lvl3pPr marL="1086212" indent="0">
              <a:buNone/>
              <a:defRPr sz="2200" b="1"/>
            </a:lvl3pPr>
            <a:lvl4pPr marL="1629307" indent="0">
              <a:buNone/>
              <a:defRPr sz="1900" b="1"/>
            </a:lvl4pPr>
            <a:lvl5pPr marL="2172417" indent="0">
              <a:buNone/>
              <a:defRPr sz="1900" b="1"/>
            </a:lvl5pPr>
            <a:lvl6pPr marL="2715530" indent="0">
              <a:buNone/>
              <a:defRPr sz="1900" b="1"/>
            </a:lvl6pPr>
            <a:lvl7pPr marL="3258620" indent="0">
              <a:buNone/>
              <a:defRPr sz="1900" b="1"/>
            </a:lvl7pPr>
            <a:lvl8pPr marL="3801734" indent="0">
              <a:buNone/>
              <a:defRPr sz="1900" b="1"/>
            </a:lvl8pPr>
            <a:lvl9pPr marL="4344838"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1381760" y="4612707"/>
            <a:ext cx="5032858" cy="374414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92716" y="3781026"/>
            <a:ext cx="5032858" cy="819573"/>
          </a:xfrm>
        </p:spPr>
        <p:txBody>
          <a:bodyPr anchor="b">
            <a:noAutofit/>
          </a:bodyPr>
          <a:lstStyle>
            <a:lvl1pPr marL="0" indent="0">
              <a:buNone/>
              <a:defRPr sz="3300" b="0">
                <a:solidFill>
                  <a:schemeClr val="accent1"/>
                </a:solidFill>
              </a:defRPr>
            </a:lvl1pPr>
            <a:lvl2pPr marL="543101" indent="0">
              <a:buNone/>
              <a:defRPr sz="2400" b="1"/>
            </a:lvl2pPr>
            <a:lvl3pPr marL="1086212" indent="0">
              <a:buNone/>
              <a:defRPr sz="2200" b="1"/>
            </a:lvl3pPr>
            <a:lvl4pPr marL="1629307" indent="0">
              <a:buNone/>
              <a:defRPr sz="1900" b="1"/>
            </a:lvl4pPr>
            <a:lvl5pPr marL="2172417" indent="0">
              <a:buNone/>
              <a:defRPr sz="1900" b="1"/>
            </a:lvl5pPr>
            <a:lvl6pPr marL="2715530" indent="0">
              <a:buNone/>
              <a:defRPr sz="1900" b="1"/>
            </a:lvl6pPr>
            <a:lvl7pPr marL="3258620" indent="0">
              <a:buNone/>
              <a:defRPr sz="1900" b="1"/>
            </a:lvl7pPr>
            <a:lvl8pPr marL="3801734" indent="0">
              <a:buNone/>
              <a:defRPr sz="1900" b="1"/>
            </a:lvl8pPr>
            <a:lvl9pPr marL="4344838"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592716" y="4612707"/>
            <a:ext cx="5032858" cy="374414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8" name="Straight Connector 17"/>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45408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54356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072035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0073" y="1974804"/>
            <a:ext cx="3966352" cy="1950720"/>
          </a:xfrm>
        </p:spPr>
        <p:txBody>
          <a:bodyPr anchor="b">
            <a:normAutofit/>
          </a:bodyPr>
          <a:lstStyle>
            <a:lvl1pPr algn="ctr">
              <a:defRPr sz="2900" b="0"/>
            </a:lvl1pPr>
          </a:lstStyle>
          <a:p>
            <a:r>
              <a:rPr lang="en-US" smtClean="0"/>
              <a:t>Click to edit Master title style</a:t>
            </a:r>
            <a:endParaRPr lang="en-US" dirty="0"/>
          </a:p>
        </p:txBody>
      </p:sp>
      <p:sp>
        <p:nvSpPr>
          <p:cNvPr id="3" name="Content Placeholder 2"/>
          <p:cNvSpPr>
            <a:spLocks noGrp="1"/>
          </p:cNvSpPr>
          <p:nvPr>
            <p:ph idx="1"/>
          </p:nvPr>
        </p:nvSpPr>
        <p:spPr>
          <a:xfrm>
            <a:off x="5779920" y="1396876"/>
            <a:ext cx="5834097" cy="6959979"/>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0073" y="4310848"/>
            <a:ext cx="3966352" cy="3467952"/>
          </a:xfrm>
        </p:spPr>
        <p:txBody>
          <a:bodyPr anchor="t">
            <a:normAutofit/>
          </a:bodyPr>
          <a:lstStyle>
            <a:lvl1pPr marL="0" indent="0" algn="ctr">
              <a:buNone/>
              <a:defRPr sz="1900"/>
            </a:lvl1pPr>
            <a:lvl2pPr marL="543101" indent="0">
              <a:buNone/>
              <a:defRPr sz="1400"/>
            </a:lvl2pPr>
            <a:lvl3pPr marL="1086212" indent="0">
              <a:buNone/>
              <a:defRPr sz="1200"/>
            </a:lvl3pPr>
            <a:lvl4pPr marL="1629307" indent="0">
              <a:buNone/>
              <a:defRPr sz="1100"/>
            </a:lvl4pPr>
            <a:lvl5pPr marL="2172417" indent="0">
              <a:buNone/>
              <a:defRPr sz="1100"/>
            </a:lvl5pPr>
            <a:lvl6pPr marL="2715530" indent="0">
              <a:buNone/>
              <a:defRPr sz="1100"/>
            </a:lvl6pPr>
            <a:lvl7pPr marL="3258620" indent="0">
              <a:buNone/>
              <a:defRPr sz="1100"/>
            </a:lvl7pPr>
            <a:lvl8pPr marL="3801734" indent="0">
              <a:buNone/>
              <a:defRPr sz="1100"/>
            </a:lvl8pPr>
            <a:lvl9pPr marL="4344838"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1489247" y="4142269"/>
            <a:ext cx="37487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60114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1760" y="2679228"/>
            <a:ext cx="6657937" cy="1950720"/>
          </a:xfrm>
        </p:spPr>
        <p:txBody>
          <a:bodyPr anchor="b">
            <a:normAutofit/>
          </a:bodyPr>
          <a:lstStyle>
            <a:lvl1pPr algn="ctr">
              <a:defRPr sz="33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634488" y="1481102"/>
            <a:ext cx="3267570" cy="6791396"/>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00"/>
            </a:lvl1pPr>
            <a:lvl2pPr marL="543101" indent="0">
              <a:buNone/>
              <a:defRPr sz="1900"/>
            </a:lvl2pPr>
            <a:lvl3pPr marL="1086212" indent="0">
              <a:buNone/>
              <a:defRPr sz="1900"/>
            </a:lvl3pPr>
            <a:lvl4pPr marL="1629307" indent="0">
              <a:buNone/>
              <a:defRPr sz="1900"/>
            </a:lvl4pPr>
            <a:lvl5pPr marL="2172417" indent="0">
              <a:buNone/>
              <a:defRPr sz="1900"/>
            </a:lvl5pPr>
            <a:lvl6pPr marL="2715530" indent="0">
              <a:buNone/>
              <a:defRPr sz="1900"/>
            </a:lvl6pPr>
            <a:lvl7pPr marL="3258620" indent="0">
              <a:buNone/>
              <a:defRPr sz="1900"/>
            </a:lvl7pPr>
            <a:lvl8pPr marL="3801734" indent="0">
              <a:buNone/>
              <a:defRPr sz="1900"/>
            </a:lvl8pPr>
            <a:lvl9pPr marL="4344838" indent="0">
              <a:buNone/>
              <a:defRPr sz="1900"/>
            </a:lvl9pPr>
          </a:lstStyle>
          <a:p>
            <a:r>
              <a:rPr lang="en-US" smtClean="0"/>
              <a:t>Click icon to add picture</a:t>
            </a:r>
            <a:endParaRPr lang="en-US" dirty="0"/>
          </a:p>
        </p:txBody>
      </p:sp>
      <p:sp>
        <p:nvSpPr>
          <p:cNvPr id="4" name="Text Placeholder 3"/>
          <p:cNvSpPr>
            <a:spLocks noGrp="1"/>
          </p:cNvSpPr>
          <p:nvPr>
            <p:ph type="body" sz="half" idx="2"/>
          </p:nvPr>
        </p:nvSpPr>
        <p:spPr>
          <a:xfrm>
            <a:off x="1381760" y="4629948"/>
            <a:ext cx="6657937" cy="2600960"/>
          </a:xfrm>
        </p:spPr>
        <p:txBody>
          <a:bodyPr anchor="t">
            <a:normAutofit/>
          </a:bodyPr>
          <a:lstStyle>
            <a:lvl1pPr marL="0" indent="0" algn="ctr">
              <a:buNone/>
              <a:defRPr sz="2200"/>
            </a:lvl1pPr>
            <a:lvl2pPr marL="543101" indent="0">
              <a:buNone/>
              <a:defRPr sz="1400"/>
            </a:lvl2pPr>
            <a:lvl3pPr marL="1086212" indent="0">
              <a:buNone/>
              <a:defRPr sz="1200"/>
            </a:lvl3pPr>
            <a:lvl4pPr marL="1629307" indent="0">
              <a:buNone/>
              <a:defRPr sz="1100"/>
            </a:lvl4pPr>
            <a:lvl5pPr marL="2172417" indent="0">
              <a:buNone/>
              <a:defRPr sz="1100"/>
            </a:lvl5pPr>
            <a:lvl6pPr marL="2715530" indent="0">
              <a:buNone/>
              <a:defRPr sz="1100"/>
            </a:lvl6pPr>
            <a:lvl7pPr marL="3258620" indent="0">
              <a:buNone/>
              <a:defRPr sz="1100"/>
            </a:lvl7pPr>
            <a:lvl8pPr marL="3801734" indent="0">
              <a:buNone/>
              <a:defRPr sz="1100"/>
            </a:lvl8pPr>
            <a:lvl9pPr marL="4344838"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317425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1761" y="6848590"/>
            <a:ext cx="10250310" cy="806027"/>
          </a:xfrm>
        </p:spPr>
        <p:txBody>
          <a:bodyPr anchor="b">
            <a:normAutofit/>
          </a:bodyPr>
          <a:lstStyle>
            <a:lvl1pPr algn="ctr">
              <a:defRPr sz="29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10861" y="1481168"/>
            <a:ext cx="10779703" cy="4744347"/>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00"/>
            </a:lvl1pPr>
            <a:lvl2pPr marL="543101" indent="0">
              <a:buNone/>
              <a:defRPr sz="1900"/>
            </a:lvl2pPr>
            <a:lvl3pPr marL="1086212" indent="0">
              <a:buNone/>
              <a:defRPr sz="1900"/>
            </a:lvl3pPr>
            <a:lvl4pPr marL="1629307" indent="0">
              <a:buNone/>
              <a:defRPr sz="1900"/>
            </a:lvl4pPr>
            <a:lvl5pPr marL="2172417" indent="0">
              <a:buNone/>
              <a:defRPr sz="1900"/>
            </a:lvl5pPr>
            <a:lvl6pPr marL="2715530" indent="0">
              <a:buNone/>
              <a:defRPr sz="1900"/>
            </a:lvl6pPr>
            <a:lvl7pPr marL="3258620" indent="0">
              <a:buNone/>
              <a:defRPr sz="1900"/>
            </a:lvl7pPr>
            <a:lvl8pPr marL="3801734" indent="0">
              <a:buNone/>
              <a:defRPr sz="1900"/>
            </a:lvl8pPr>
            <a:lvl9pPr marL="4344838" indent="0">
              <a:buNone/>
              <a:defRPr sz="1900"/>
            </a:lvl9pPr>
          </a:lstStyle>
          <a:p>
            <a:r>
              <a:rPr lang="en-US" smtClean="0"/>
              <a:t>Click icon to add picture</a:t>
            </a:r>
            <a:endParaRPr lang="en-US" dirty="0"/>
          </a:p>
        </p:txBody>
      </p:sp>
      <p:sp>
        <p:nvSpPr>
          <p:cNvPr id="4" name="Text Placeholder 3"/>
          <p:cNvSpPr>
            <a:spLocks noGrp="1"/>
          </p:cNvSpPr>
          <p:nvPr>
            <p:ph type="body" sz="half" idx="2"/>
          </p:nvPr>
        </p:nvSpPr>
        <p:spPr>
          <a:xfrm>
            <a:off x="1381761" y="7654618"/>
            <a:ext cx="10250310" cy="702168"/>
          </a:xfrm>
        </p:spPr>
        <p:txBody>
          <a:bodyPr>
            <a:normAutofit/>
          </a:bodyPr>
          <a:lstStyle>
            <a:lvl1pPr marL="0" indent="0" algn="ctr">
              <a:buNone/>
              <a:defRPr sz="1700"/>
            </a:lvl1pPr>
            <a:lvl2pPr marL="543101" indent="0">
              <a:buNone/>
              <a:defRPr sz="1400"/>
            </a:lvl2pPr>
            <a:lvl3pPr marL="1086212" indent="0">
              <a:buNone/>
              <a:defRPr sz="1200"/>
            </a:lvl3pPr>
            <a:lvl4pPr marL="1629307" indent="0">
              <a:buNone/>
              <a:defRPr sz="1100"/>
            </a:lvl4pPr>
            <a:lvl5pPr marL="2172417" indent="0">
              <a:buNone/>
              <a:defRPr sz="1100"/>
            </a:lvl5pPr>
            <a:lvl6pPr marL="2715530" indent="0">
              <a:buNone/>
              <a:defRPr sz="1100"/>
            </a:lvl6pPr>
            <a:lvl7pPr marL="3258620" indent="0">
              <a:buNone/>
              <a:defRPr sz="1100"/>
            </a:lvl7pPr>
            <a:lvl8pPr marL="3801734" indent="0">
              <a:buNone/>
              <a:defRPr sz="1100"/>
            </a:lvl8pPr>
            <a:lvl9pPr marL="4344838"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96460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90797" y="1396810"/>
            <a:ext cx="10232247" cy="4202479"/>
          </a:xfrm>
        </p:spPr>
        <p:txBody>
          <a:bodyPr anchor="ctr">
            <a:normAutofit/>
          </a:bodyPr>
          <a:lstStyle>
            <a:lvl1pPr algn="ctr">
              <a:defRPr sz="3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90797" y="6177346"/>
            <a:ext cx="10232247" cy="2179509"/>
          </a:xfrm>
        </p:spPr>
        <p:txBody>
          <a:bodyPr anchor="ctr">
            <a:normAutofit/>
          </a:bodyPr>
          <a:lstStyle>
            <a:lvl1pPr marL="0" indent="0" algn="ctr">
              <a:buNone/>
              <a:defRPr sz="2400">
                <a:solidFill>
                  <a:schemeClr val="tx1"/>
                </a:solidFill>
              </a:defRPr>
            </a:lvl1pPr>
            <a:lvl2pPr marL="543101" indent="0">
              <a:buNone/>
              <a:defRPr sz="2200">
                <a:solidFill>
                  <a:schemeClr val="tx1">
                    <a:tint val="75000"/>
                  </a:schemeClr>
                </a:solidFill>
              </a:defRPr>
            </a:lvl2pPr>
            <a:lvl3pPr marL="1086212" indent="0">
              <a:buNone/>
              <a:defRPr sz="1900">
                <a:solidFill>
                  <a:schemeClr val="tx1">
                    <a:tint val="75000"/>
                  </a:schemeClr>
                </a:solidFill>
              </a:defRPr>
            </a:lvl3pPr>
            <a:lvl4pPr marL="1629307" indent="0">
              <a:buNone/>
              <a:defRPr sz="1700">
                <a:solidFill>
                  <a:schemeClr val="tx1">
                    <a:tint val="75000"/>
                  </a:schemeClr>
                </a:solidFill>
              </a:defRPr>
            </a:lvl4pPr>
            <a:lvl5pPr marL="2172417" indent="0">
              <a:buNone/>
              <a:defRPr sz="1700">
                <a:solidFill>
                  <a:schemeClr val="tx1">
                    <a:tint val="75000"/>
                  </a:schemeClr>
                </a:solidFill>
              </a:defRPr>
            </a:lvl5pPr>
            <a:lvl6pPr marL="2715530" indent="0">
              <a:buNone/>
              <a:defRPr sz="1700">
                <a:solidFill>
                  <a:schemeClr val="tx1">
                    <a:tint val="75000"/>
                  </a:schemeClr>
                </a:solidFill>
              </a:defRPr>
            </a:lvl6pPr>
            <a:lvl7pPr marL="3258620" indent="0">
              <a:buNone/>
              <a:defRPr sz="1700">
                <a:solidFill>
                  <a:schemeClr val="tx1">
                    <a:tint val="75000"/>
                  </a:schemeClr>
                </a:solidFill>
              </a:defRPr>
            </a:lvl7pPr>
            <a:lvl8pPr marL="3801734" indent="0">
              <a:buNone/>
              <a:defRPr sz="1700">
                <a:solidFill>
                  <a:schemeClr val="tx1">
                    <a:tint val="75000"/>
                  </a:schemeClr>
                </a:solidFill>
              </a:defRPr>
            </a:lvl8pPr>
            <a:lvl9pPr marL="4344838"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489247" y="588828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37142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42627" y="1396810"/>
            <a:ext cx="9916158" cy="3371617"/>
          </a:xfrm>
        </p:spPr>
        <p:txBody>
          <a:bodyPr anchor="ctr">
            <a:normAutofit/>
          </a:bodyPr>
          <a:lstStyle>
            <a:lvl1pPr algn="ctr">
              <a:defRPr sz="38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786466" y="4768427"/>
            <a:ext cx="9428482" cy="830862"/>
          </a:xfrm>
        </p:spPr>
        <p:txBody>
          <a:bodyPr anchor="ctr">
            <a:normAutofit/>
          </a:bodyPr>
          <a:lstStyle>
            <a:lvl1pPr marL="0" indent="0" algn="r">
              <a:buFontTx/>
              <a:buNone/>
              <a:defRPr sz="2400"/>
            </a:lvl1pPr>
            <a:lvl2pPr marL="543101" indent="0">
              <a:buFontTx/>
              <a:buNone/>
              <a:defRPr/>
            </a:lvl2pPr>
            <a:lvl3pPr marL="1086212" indent="0">
              <a:buFontTx/>
              <a:buNone/>
              <a:defRPr/>
            </a:lvl3pPr>
            <a:lvl4pPr marL="1629307" indent="0">
              <a:buFontTx/>
              <a:buNone/>
              <a:defRPr/>
            </a:lvl4pPr>
            <a:lvl5pPr marL="2172417"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381761" y="6177346"/>
            <a:ext cx="10250310" cy="2179509"/>
          </a:xfrm>
        </p:spPr>
        <p:txBody>
          <a:bodyPr anchor="ctr">
            <a:normAutofit/>
          </a:bodyPr>
          <a:lstStyle>
            <a:lvl1pPr marL="0" indent="0" algn="ctr">
              <a:buNone/>
              <a:defRPr sz="2400">
                <a:solidFill>
                  <a:schemeClr val="tx1"/>
                </a:solidFill>
              </a:defRPr>
            </a:lvl1pPr>
            <a:lvl2pPr marL="543101" indent="0">
              <a:buNone/>
              <a:defRPr sz="2200">
                <a:solidFill>
                  <a:schemeClr val="tx1">
                    <a:tint val="75000"/>
                  </a:schemeClr>
                </a:solidFill>
              </a:defRPr>
            </a:lvl2pPr>
            <a:lvl3pPr marL="1086212" indent="0">
              <a:buNone/>
              <a:defRPr sz="1900">
                <a:solidFill>
                  <a:schemeClr val="tx1">
                    <a:tint val="75000"/>
                  </a:schemeClr>
                </a:solidFill>
              </a:defRPr>
            </a:lvl3pPr>
            <a:lvl4pPr marL="1629307" indent="0">
              <a:buNone/>
              <a:defRPr sz="1700">
                <a:solidFill>
                  <a:schemeClr val="tx1">
                    <a:tint val="75000"/>
                  </a:schemeClr>
                </a:solidFill>
              </a:defRPr>
            </a:lvl4pPr>
            <a:lvl5pPr marL="2172417" indent="0">
              <a:buNone/>
              <a:defRPr sz="1700">
                <a:solidFill>
                  <a:schemeClr val="tx1">
                    <a:tint val="75000"/>
                  </a:schemeClr>
                </a:solidFill>
              </a:defRPr>
            </a:lvl5pPr>
            <a:lvl6pPr marL="2715530" indent="0">
              <a:buNone/>
              <a:defRPr sz="1700">
                <a:solidFill>
                  <a:schemeClr val="tx1">
                    <a:tint val="75000"/>
                  </a:schemeClr>
                </a:solidFill>
              </a:defRPr>
            </a:lvl6pPr>
            <a:lvl7pPr marL="3258620" indent="0">
              <a:buNone/>
              <a:defRPr sz="1700">
                <a:solidFill>
                  <a:schemeClr val="tx1">
                    <a:tint val="75000"/>
                  </a:schemeClr>
                </a:solidFill>
              </a:defRPr>
            </a:lvl7pPr>
            <a:lvl8pPr marL="3801734" indent="0">
              <a:buNone/>
              <a:defRPr sz="1700">
                <a:solidFill>
                  <a:schemeClr val="tx1">
                    <a:tint val="75000"/>
                  </a:schemeClr>
                </a:solidFill>
              </a:defRPr>
            </a:lvl8pPr>
            <a:lvl9pPr marL="4344838"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
        <p:nvSpPr>
          <p:cNvPr id="14" name="TextBox 13"/>
          <p:cNvSpPr txBox="1"/>
          <p:nvPr/>
        </p:nvSpPr>
        <p:spPr>
          <a:xfrm>
            <a:off x="919481" y="1251500"/>
            <a:ext cx="650240" cy="831681"/>
          </a:xfrm>
          <a:prstGeom prst="rect">
            <a:avLst/>
          </a:prstGeom>
        </p:spPr>
        <p:txBody>
          <a:bodyPr vert="horz" lIns="108617" tIns="54328" rIns="108617" bIns="54328" rtlCol="0" anchor="ctr">
            <a:noAutofit/>
          </a:bodyPr>
          <a:lstStyle/>
          <a:p>
            <a:pPr algn="l" defTabSz="1086212" rtl="0"/>
            <a:r>
              <a:rPr lang="en-US" sz="9600" kern="1200" dirty="0">
                <a:solidFill>
                  <a:prstClr val="black"/>
                </a:solidFill>
              </a:rPr>
              <a:t>“</a:t>
            </a:r>
          </a:p>
        </p:txBody>
      </p:sp>
      <p:sp>
        <p:nvSpPr>
          <p:cNvPr id="15" name="TextBox 14"/>
          <p:cNvSpPr txBox="1"/>
          <p:nvPr/>
        </p:nvSpPr>
        <p:spPr>
          <a:xfrm>
            <a:off x="11306951" y="4021861"/>
            <a:ext cx="650240" cy="831681"/>
          </a:xfrm>
          <a:prstGeom prst="rect">
            <a:avLst/>
          </a:prstGeom>
        </p:spPr>
        <p:txBody>
          <a:bodyPr vert="horz" lIns="108617" tIns="54328" rIns="108617" bIns="54328" rtlCol="0" anchor="ctr">
            <a:noAutofit/>
          </a:bodyPr>
          <a:lstStyle/>
          <a:p>
            <a:pPr algn="r" defTabSz="1086212" rtl="0"/>
            <a:r>
              <a:rPr lang="en-US" sz="9600" kern="1200" dirty="0">
                <a:solidFill>
                  <a:prstClr val="black"/>
                </a:solidFill>
              </a:rPr>
              <a:t>”</a:t>
            </a:r>
          </a:p>
        </p:txBody>
      </p:sp>
      <p:cxnSp>
        <p:nvCxnSpPr>
          <p:cNvPr id="19" name="Straight Connector 18"/>
          <p:cNvCxnSpPr/>
          <p:nvPr/>
        </p:nvCxnSpPr>
        <p:spPr>
          <a:xfrm>
            <a:off x="1489247" y="588828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63103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381764" y="4705537"/>
            <a:ext cx="10250313" cy="2088960"/>
          </a:xfrm>
        </p:spPr>
        <p:txBody>
          <a:bodyPr anchor="b">
            <a:normAutofit/>
          </a:bodyPr>
          <a:lstStyle>
            <a:lvl1pPr algn="l">
              <a:defRPr sz="3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81764" y="6794497"/>
            <a:ext cx="10250313" cy="1223680"/>
          </a:xfrm>
        </p:spPr>
        <p:txBody>
          <a:bodyPr anchor="t">
            <a:normAutofit/>
          </a:bodyPr>
          <a:lstStyle>
            <a:lvl1pPr marL="0" indent="0" algn="l">
              <a:buNone/>
              <a:defRPr sz="2400">
                <a:solidFill>
                  <a:schemeClr val="tx1"/>
                </a:solidFill>
              </a:defRPr>
            </a:lvl1pPr>
            <a:lvl2pPr marL="543101" indent="0">
              <a:buNone/>
              <a:defRPr sz="2200">
                <a:solidFill>
                  <a:schemeClr val="tx1">
                    <a:tint val="75000"/>
                  </a:schemeClr>
                </a:solidFill>
              </a:defRPr>
            </a:lvl2pPr>
            <a:lvl3pPr marL="1086212" indent="0">
              <a:buNone/>
              <a:defRPr sz="1900">
                <a:solidFill>
                  <a:schemeClr val="tx1">
                    <a:tint val="75000"/>
                  </a:schemeClr>
                </a:solidFill>
              </a:defRPr>
            </a:lvl3pPr>
            <a:lvl4pPr marL="1629307" indent="0">
              <a:buNone/>
              <a:defRPr sz="1700">
                <a:solidFill>
                  <a:schemeClr val="tx1">
                    <a:tint val="75000"/>
                  </a:schemeClr>
                </a:solidFill>
              </a:defRPr>
            </a:lvl4pPr>
            <a:lvl5pPr marL="2172417" indent="0">
              <a:buNone/>
              <a:defRPr sz="1700">
                <a:solidFill>
                  <a:schemeClr val="tx1">
                    <a:tint val="75000"/>
                  </a:schemeClr>
                </a:solidFill>
              </a:defRPr>
            </a:lvl5pPr>
            <a:lvl6pPr marL="2715530" indent="0">
              <a:buNone/>
              <a:defRPr sz="1700">
                <a:solidFill>
                  <a:schemeClr val="tx1">
                    <a:tint val="75000"/>
                  </a:schemeClr>
                </a:solidFill>
              </a:defRPr>
            </a:lvl6pPr>
            <a:lvl7pPr marL="3258620" indent="0">
              <a:buNone/>
              <a:defRPr sz="1700">
                <a:solidFill>
                  <a:schemeClr val="tx1">
                    <a:tint val="75000"/>
                  </a:schemeClr>
                </a:solidFill>
              </a:defRPr>
            </a:lvl7pPr>
            <a:lvl8pPr marL="3801734" indent="0">
              <a:buNone/>
              <a:defRPr sz="1700">
                <a:solidFill>
                  <a:schemeClr val="tx1">
                    <a:tint val="75000"/>
                  </a:schemeClr>
                </a:solidFill>
              </a:defRPr>
            </a:lvl8pPr>
            <a:lvl9pPr marL="4344838"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455829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42627" y="1396810"/>
            <a:ext cx="9916158" cy="3190994"/>
          </a:xfrm>
        </p:spPr>
        <p:txBody>
          <a:bodyPr anchor="ctr">
            <a:normAutofit/>
          </a:bodyPr>
          <a:lstStyle>
            <a:lvl1pPr algn="ctr">
              <a:defRPr sz="38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381764" y="5175910"/>
            <a:ext cx="10250313" cy="1261466"/>
          </a:xfrm>
        </p:spPr>
        <p:txBody>
          <a:bodyPr anchor="b">
            <a:normAutofit/>
          </a:bodyPr>
          <a:lstStyle>
            <a:lvl1pPr marL="0" indent="0" algn="l">
              <a:spcBef>
                <a:spcPts val="0"/>
              </a:spcBef>
              <a:buNone/>
              <a:defRPr sz="2900">
                <a:solidFill>
                  <a:schemeClr val="tx1"/>
                </a:solidFill>
              </a:defRPr>
            </a:lvl1pPr>
            <a:lvl2pPr marL="543101" indent="0">
              <a:buNone/>
              <a:defRPr sz="2200">
                <a:solidFill>
                  <a:schemeClr val="tx1">
                    <a:tint val="75000"/>
                  </a:schemeClr>
                </a:solidFill>
              </a:defRPr>
            </a:lvl2pPr>
            <a:lvl3pPr marL="1086212" indent="0">
              <a:buNone/>
              <a:defRPr sz="1900">
                <a:solidFill>
                  <a:schemeClr val="tx1">
                    <a:tint val="75000"/>
                  </a:schemeClr>
                </a:solidFill>
              </a:defRPr>
            </a:lvl3pPr>
            <a:lvl4pPr marL="1629307" indent="0">
              <a:buNone/>
              <a:defRPr sz="1700">
                <a:solidFill>
                  <a:schemeClr val="tx1">
                    <a:tint val="75000"/>
                  </a:schemeClr>
                </a:solidFill>
              </a:defRPr>
            </a:lvl4pPr>
            <a:lvl5pPr marL="2172417" indent="0">
              <a:buNone/>
              <a:defRPr sz="1700">
                <a:solidFill>
                  <a:schemeClr val="tx1">
                    <a:tint val="75000"/>
                  </a:schemeClr>
                </a:solidFill>
              </a:defRPr>
            </a:lvl5pPr>
            <a:lvl6pPr marL="2715530" indent="0">
              <a:buNone/>
              <a:defRPr sz="1700">
                <a:solidFill>
                  <a:schemeClr val="tx1">
                    <a:tint val="75000"/>
                  </a:schemeClr>
                </a:solidFill>
              </a:defRPr>
            </a:lvl6pPr>
            <a:lvl7pPr marL="3258620" indent="0">
              <a:buNone/>
              <a:defRPr sz="1700">
                <a:solidFill>
                  <a:schemeClr val="tx1">
                    <a:tint val="75000"/>
                  </a:schemeClr>
                </a:solidFill>
              </a:defRPr>
            </a:lvl7pPr>
            <a:lvl8pPr marL="3801734" indent="0">
              <a:buNone/>
              <a:defRPr sz="1700">
                <a:solidFill>
                  <a:schemeClr val="tx1">
                    <a:tint val="75000"/>
                  </a:schemeClr>
                </a:solidFill>
              </a:defRPr>
            </a:lvl8pPr>
            <a:lvl9pPr marL="4344838" indent="0">
              <a:buNone/>
              <a:defRPr sz="17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381764" y="6442193"/>
            <a:ext cx="10250313" cy="1914596"/>
          </a:xfrm>
        </p:spPr>
        <p:txBody>
          <a:bodyPr anchor="t">
            <a:normAutofit/>
          </a:bodyPr>
          <a:lstStyle>
            <a:lvl1pPr marL="0" indent="0" algn="l">
              <a:buNone/>
              <a:defRPr sz="2200">
                <a:solidFill>
                  <a:schemeClr val="tx1"/>
                </a:solidFill>
              </a:defRPr>
            </a:lvl1pPr>
            <a:lvl2pPr marL="543101" indent="0">
              <a:buNone/>
              <a:defRPr sz="2200">
                <a:solidFill>
                  <a:schemeClr val="tx1">
                    <a:tint val="75000"/>
                  </a:schemeClr>
                </a:solidFill>
              </a:defRPr>
            </a:lvl2pPr>
            <a:lvl3pPr marL="1086212" indent="0">
              <a:buNone/>
              <a:defRPr sz="1900">
                <a:solidFill>
                  <a:schemeClr val="tx1">
                    <a:tint val="75000"/>
                  </a:schemeClr>
                </a:solidFill>
              </a:defRPr>
            </a:lvl3pPr>
            <a:lvl4pPr marL="1629307" indent="0">
              <a:buNone/>
              <a:defRPr sz="1700">
                <a:solidFill>
                  <a:schemeClr val="tx1">
                    <a:tint val="75000"/>
                  </a:schemeClr>
                </a:solidFill>
              </a:defRPr>
            </a:lvl4pPr>
            <a:lvl5pPr marL="2172417" indent="0">
              <a:buNone/>
              <a:defRPr sz="1700">
                <a:solidFill>
                  <a:schemeClr val="tx1">
                    <a:tint val="75000"/>
                  </a:schemeClr>
                </a:solidFill>
              </a:defRPr>
            </a:lvl5pPr>
            <a:lvl6pPr marL="2715530" indent="0">
              <a:buNone/>
              <a:defRPr sz="1700">
                <a:solidFill>
                  <a:schemeClr val="tx1">
                    <a:tint val="75000"/>
                  </a:schemeClr>
                </a:solidFill>
              </a:defRPr>
            </a:lvl6pPr>
            <a:lvl7pPr marL="3258620" indent="0">
              <a:buNone/>
              <a:defRPr sz="1700">
                <a:solidFill>
                  <a:schemeClr val="tx1">
                    <a:tint val="75000"/>
                  </a:schemeClr>
                </a:solidFill>
              </a:defRPr>
            </a:lvl7pPr>
            <a:lvl8pPr marL="3801734" indent="0">
              <a:buNone/>
              <a:defRPr sz="1700">
                <a:solidFill>
                  <a:schemeClr val="tx1">
                    <a:tint val="75000"/>
                  </a:schemeClr>
                </a:solidFill>
              </a:defRPr>
            </a:lvl8pPr>
            <a:lvl9pPr marL="4344838"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
        <p:nvSpPr>
          <p:cNvPr id="12" name="TextBox 11"/>
          <p:cNvSpPr txBox="1"/>
          <p:nvPr/>
        </p:nvSpPr>
        <p:spPr>
          <a:xfrm>
            <a:off x="919481" y="1251500"/>
            <a:ext cx="650240" cy="831681"/>
          </a:xfrm>
          <a:prstGeom prst="rect">
            <a:avLst/>
          </a:prstGeom>
        </p:spPr>
        <p:txBody>
          <a:bodyPr vert="horz" lIns="108617" tIns="54328" rIns="108617" bIns="54328" rtlCol="0" anchor="ctr">
            <a:noAutofit/>
          </a:bodyPr>
          <a:lstStyle/>
          <a:p>
            <a:pPr algn="l" defTabSz="1086212" rtl="0"/>
            <a:r>
              <a:rPr lang="en-US" sz="9600" kern="1200" dirty="0">
                <a:solidFill>
                  <a:prstClr val="black"/>
                </a:solidFill>
              </a:rPr>
              <a:t>“</a:t>
            </a:r>
          </a:p>
        </p:txBody>
      </p:sp>
      <p:sp>
        <p:nvSpPr>
          <p:cNvPr id="13" name="TextBox 12"/>
          <p:cNvSpPr txBox="1"/>
          <p:nvPr/>
        </p:nvSpPr>
        <p:spPr>
          <a:xfrm>
            <a:off x="11306951" y="3696727"/>
            <a:ext cx="650240" cy="831681"/>
          </a:xfrm>
          <a:prstGeom prst="rect">
            <a:avLst/>
          </a:prstGeom>
        </p:spPr>
        <p:txBody>
          <a:bodyPr vert="horz" lIns="108617" tIns="54328" rIns="108617" bIns="54328" rtlCol="0" anchor="ctr">
            <a:noAutofit/>
          </a:bodyPr>
          <a:lstStyle/>
          <a:p>
            <a:pPr algn="r" defTabSz="1086212" rtl="0"/>
            <a:r>
              <a:rPr lang="en-US" sz="9600" kern="1200" dirty="0">
                <a:solidFill>
                  <a:prstClr val="black"/>
                </a:solidFill>
              </a:rPr>
              <a:t>”</a:t>
            </a:r>
          </a:p>
        </p:txBody>
      </p:sp>
      <p:cxnSp>
        <p:nvCxnSpPr>
          <p:cNvPr id="26" name="Straight Connector 25"/>
          <p:cNvCxnSpPr/>
          <p:nvPr/>
        </p:nvCxnSpPr>
        <p:spPr>
          <a:xfrm>
            <a:off x="1489247" y="4876800"/>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66769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381761" y="1396810"/>
            <a:ext cx="10250310" cy="3190994"/>
          </a:xfrm>
        </p:spPr>
        <p:txBody>
          <a:bodyPr vert="horz" lIns="108617" tIns="54328" rIns="108617" bIns="54328"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381764" y="5162905"/>
            <a:ext cx="10250313" cy="1196442"/>
          </a:xfrm>
        </p:spPr>
        <p:txBody>
          <a:bodyPr anchor="b">
            <a:normAutofit/>
          </a:bodyPr>
          <a:lstStyle>
            <a:lvl1pPr marL="0" indent="0" algn="l">
              <a:spcBef>
                <a:spcPts val="0"/>
              </a:spcBef>
              <a:buNone/>
              <a:defRPr sz="3300">
                <a:solidFill>
                  <a:schemeClr val="tx1"/>
                </a:solidFill>
              </a:defRPr>
            </a:lvl1pPr>
            <a:lvl2pPr marL="543101" indent="0">
              <a:buNone/>
              <a:defRPr sz="2200">
                <a:solidFill>
                  <a:schemeClr val="tx1">
                    <a:tint val="75000"/>
                  </a:schemeClr>
                </a:solidFill>
              </a:defRPr>
            </a:lvl2pPr>
            <a:lvl3pPr marL="1086212" indent="0">
              <a:buNone/>
              <a:defRPr sz="1900">
                <a:solidFill>
                  <a:schemeClr val="tx1">
                    <a:tint val="75000"/>
                  </a:schemeClr>
                </a:solidFill>
              </a:defRPr>
            </a:lvl3pPr>
            <a:lvl4pPr marL="1629307" indent="0">
              <a:buNone/>
              <a:defRPr sz="1700">
                <a:solidFill>
                  <a:schemeClr val="tx1">
                    <a:tint val="75000"/>
                  </a:schemeClr>
                </a:solidFill>
              </a:defRPr>
            </a:lvl4pPr>
            <a:lvl5pPr marL="2172417" indent="0">
              <a:buNone/>
              <a:defRPr sz="1700">
                <a:solidFill>
                  <a:schemeClr val="tx1">
                    <a:tint val="75000"/>
                  </a:schemeClr>
                </a:solidFill>
              </a:defRPr>
            </a:lvl5pPr>
            <a:lvl6pPr marL="2715530" indent="0">
              <a:buNone/>
              <a:defRPr sz="1700">
                <a:solidFill>
                  <a:schemeClr val="tx1">
                    <a:tint val="75000"/>
                  </a:schemeClr>
                </a:solidFill>
              </a:defRPr>
            </a:lvl6pPr>
            <a:lvl7pPr marL="3258620" indent="0">
              <a:buNone/>
              <a:defRPr sz="1700">
                <a:solidFill>
                  <a:schemeClr val="tx1">
                    <a:tint val="75000"/>
                  </a:schemeClr>
                </a:solidFill>
              </a:defRPr>
            </a:lvl7pPr>
            <a:lvl8pPr marL="3801734" indent="0">
              <a:buNone/>
              <a:defRPr sz="1700">
                <a:solidFill>
                  <a:schemeClr val="tx1">
                    <a:tint val="75000"/>
                  </a:schemeClr>
                </a:solidFill>
              </a:defRPr>
            </a:lvl8pPr>
            <a:lvl9pPr marL="4344838" indent="0">
              <a:buNone/>
              <a:defRPr sz="17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381763" y="6357903"/>
            <a:ext cx="10250315" cy="1998886"/>
          </a:xfrm>
        </p:spPr>
        <p:txBody>
          <a:bodyPr anchor="t">
            <a:normAutofit/>
          </a:bodyPr>
          <a:lstStyle>
            <a:lvl1pPr marL="0" indent="0" algn="l">
              <a:buNone/>
              <a:defRPr sz="2200">
                <a:solidFill>
                  <a:schemeClr val="tx1"/>
                </a:solidFill>
              </a:defRPr>
            </a:lvl1pPr>
            <a:lvl2pPr marL="543101" indent="0">
              <a:buNone/>
              <a:defRPr sz="2200">
                <a:solidFill>
                  <a:schemeClr val="tx1">
                    <a:tint val="75000"/>
                  </a:schemeClr>
                </a:solidFill>
              </a:defRPr>
            </a:lvl2pPr>
            <a:lvl3pPr marL="1086212" indent="0">
              <a:buNone/>
              <a:defRPr sz="1900">
                <a:solidFill>
                  <a:schemeClr val="tx1">
                    <a:tint val="75000"/>
                  </a:schemeClr>
                </a:solidFill>
              </a:defRPr>
            </a:lvl3pPr>
            <a:lvl4pPr marL="1629307" indent="0">
              <a:buNone/>
              <a:defRPr sz="1700">
                <a:solidFill>
                  <a:schemeClr val="tx1">
                    <a:tint val="75000"/>
                  </a:schemeClr>
                </a:solidFill>
              </a:defRPr>
            </a:lvl4pPr>
            <a:lvl5pPr marL="2172417" indent="0">
              <a:buNone/>
              <a:defRPr sz="1700">
                <a:solidFill>
                  <a:schemeClr val="tx1">
                    <a:tint val="75000"/>
                  </a:schemeClr>
                </a:solidFill>
              </a:defRPr>
            </a:lvl5pPr>
            <a:lvl6pPr marL="2715530" indent="0">
              <a:buNone/>
              <a:defRPr sz="1700">
                <a:solidFill>
                  <a:schemeClr val="tx1">
                    <a:tint val="75000"/>
                  </a:schemeClr>
                </a:solidFill>
              </a:defRPr>
            </a:lvl6pPr>
            <a:lvl7pPr marL="3258620" indent="0">
              <a:buNone/>
              <a:defRPr sz="1700">
                <a:solidFill>
                  <a:schemeClr val="tx1">
                    <a:tint val="75000"/>
                  </a:schemeClr>
                </a:solidFill>
              </a:defRPr>
            </a:lvl7pPr>
            <a:lvl8pPr marL="3801734" indent="0">
              <a:buNone/>
              <a:defRPr sz="1700">
                <a:solidFill>
                  <a:schemeClr val="tx1">
                    <a:tint val="75000"/>
                  </a:schemeClr>
                </a:solidFill>
              </a:defRPr>
            </a:lvl8pPr>
            <a:lvl9pPr marL="4344838"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489247" y="4876800"/>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42099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59702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9364" y="1396876"/>
            <a:ext cx="2016955" cy="69599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1758" y="1396810"/>
            <a:ext cx="7928560" cy="6959977"/>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9454816" y="1408855"/>
            <a:ext cx="0" cy="69358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3261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 y="0"/>
            <a:ext cx="13001413" cy="9751060"/>
          </a:xfrm>
          <a:prstGeom prst="rect">
            <a:avLst/>
          </a:prstGeom>
        </p:spPr>
      </p:pic>
      <p:sp>
        <p:nvSpPr>
          <p:cNvPr id="2" name="Title 1"/>
          <p:cNvSpPr>
            <a:spLocks noGrp="1"/>
          </p:cNvSpPr>
          <p:nvPr>
            <p:ph type="ctrTitle"/>
          </p:nvPr>
        </p:nvSpPr>
        <p:spPr>
          <a:xfrm>
            <a:off x="2871935" y="2661223"/>
            <a:ext cx="7270047" cy="2155425"/>
          </a:xfrm>
        </p:spPr>
        <p:txBody>
          <a:bodyPr anchor="b">
            <a:noAutofit/>
          </a:bodyPr>
          <a:lstStyle>
            <a:lvl1pPr algn="ctr">
              <a:defRPr sz="65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871935" y="5201916"/>
            <a:ext cx="7270047" cy="1878474"/>
          </a:xfrm>
        </p:spPr>
        <p:txBody>
          <a:bodyPr anchor="t">
            <a:normAutofit/>
          </a:bodyPr>
          <a:lstStyle>
            <a:lvl1pPr marL="0" indent="0" algn="ctr">
              <a:buNone/>
              <a:defRPr sz="2500">
                <a:solidFill>
                  <a:schemeClr val="tx1"/>
                </a:solidFill>
              </a:defRPr>
            </a:lvl1pPr>
            <a:lvl2pPr marL="543492" indent="0" algn="ctr">
              <a:buNone/>
              <a:defRPr>
                <a:solidFill>
                  <a:schemeClr val="tx1">
                    <a:tint val="75000"/>
                  </a:schemeClr>
                </a:solidFill>
              </a:defRPr>
            </a:lvl2pPr>
            <a:lvl3pPr marL="1086993" indent="0" algn="ctr">
              <a:buNone/>
              <a:defRPr>
                <a:solidFill>
                  <a:schemeClr val="tx1">
                    <a:tint val="75000"/>
                  </a:schemeClr>
                </a:solidFill>
              </a:defRPr>
            </a:lvl3pPr>
            <a:lvl4pPr marL="1630482" indent="0" algn="ctr">
              <a:buNone/>
              <a:defRPr>
                <a:solidFill>
                  <a:schemeClr val="tx1">
                    <a:tint val="75000"/>
                  </a:schemeClr>
                </a:solidFill>
              </a:defRPr>
            </a:lvl4pPr>
            <a:lvl5pPr marL="2173980" indent="0" algn="ctr">
              <a:buNone/>
              <a:defRPr>
                <a:solidFill>
                  <a:schemeClr val="tx1">
                    <a:tint val="75000"/>
                  </a:schemeClr>
                </a:solidFill>
              </a:defRPr>
            </a:lvl5pPr>
            <a:lvl6pPr marL="2717481" indent="0" algn="ctr">
              <a:buNone/>
              <a:defRPr>
                <a:solidFill>
                  <a:schemeClr val="tx1">
                    <a:tint val="75000"/>
                  </a:schemeClr>
                </a:solidFill>
              </a:defRPr>
            </a:lvl6pPr>
            <a:lvl7pPr marL="3260964" indent="0" algn="ctr">
              <a:buNone/>
              <a:defRPr>
                <a:solidFill>
                  <a:schemeClr val="tx1">
                    <a:tint val="75000"/>
                  </a:schemeClr>
                </a:solidFill>
              </a:defRPr>
            </a:lvl7pPr>
            <a:lvl8pPr marL="3804467" indent="0" algn="ctr">
              <a:buNone/>
              <a:defRPr>
                <a:solidFill>
                  <a:schemeClr val="tx1">
                    <a:tint val="75000"/>
                  </a:schemeClr>
                </a:solidFill>
              </a:defRPr>
            </a:lvl8pPr>
            <a:lvl9pPr marL="4347962"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515448" y="7164676"/>
            <a:ext cx="957298" cy="397369"/>
          </a:xfrm>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a:xfrm>
            <a:off x="2871935" y="7164676"/>
            <a:ext cx="5562277" cy="397369"/>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9554071" y="7164676"/>
            <a:ext cx="587911" cy="397369"/>
          </a:xfrm>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2871892" y="5009253"/>
            <a:ext cx="727004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84744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489247" y="3443863"/>
            <a:ext cx="10034451"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631469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49412" y="2492595"/>
            <a:ext cx="8702601" cy="2592020"/>
          </a:xfrm>
        </p:spPr>
        <p:txBody>
          <a:bodyPr anchor="b">
            <a:normAutofit/>
          </a:bodyPr>
          <a:lstStyle>
            <a:lvl1pPr algn="ctr">
              <a:defRPr sz="5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149411" y="5469941"/>
            <a:ext cx="8702603" cy="1357578"/>
          </a:xfrm>
        </p:spPr>
        <p:txBody>
          <a:bodyPr anchor="t">
            <a:normAutofit/>
          </a:bodyPr>
          <a:lstStyle>
            <a:lvl1pPr marL="0" indent="0" algn="ctr">
              <a:buNone/>
              <a:defRPr sz="2900">
                <a:solidFill>
                  <a:schemeClr val="tx1"/>
                </a:solidFill>
              </a:defRPr>
            </a:lvl1pPr>
            <a:lvl2pPr marL="543492" indent="0">
              <a:buNone/>
              <a:defRPr sz="2200">
                <a:solidFill>
                  <a:schemeClr val="tx1">
                    <a:tint val="75000"/>
                  </a:schemeClr>
                </a:solidFill>
              </a:defRPr>
            </a:lvl2pPr>
            <a:lvl3pPr marL="1086993" indent="0">
              <a:buNone/>
              <a:defRPr sz="1900">
                <a:solidFill>
                  <a:schemeClr val="tx1">
                    <a:tint val="75000"/>
                  </a:schemeClr>
                </a:solidFill>
              </a:defRPr>
            </a:lvl3pPr>
            <a:lvl4pPr marL="1630482" indent="0">
              <a:buNone/>
              <a:defRPr sz="1700">
                <a:solidFill>
                  <a:schemeClr val="tx1">
                    <a:tint val="75000"/>
                  </a:schemeClr>
                </a:solidFill>
              </a:defRPr>
            </a:lvl4pPr>
            <a:lvl5pPr marL="2173980" indent="0">
              <a:buNone/>
              <a:defRPr sz="1700">
                <a:solidFill>
                  <a:schemeClr val="tx1">
                    <a:tint val="75000"/>
                  </a:schemeClr>
                </a:solidFill>
              </a:defRPr>
            </a:lvl5pPr>
            <a:lvl6pPr marL="2717481" indent="0">
              <a:buNone/>
              <a:defRPr sz="1700">
                <a:solidFill>
                  <a:schemeClr val="tx1">
                    <a:tint val="75000"/>
                  </a:schemeClr>
                </a:solidFill>
              </a:defRPr>
            </a:lvl6pPr>
            <a:lvl7pPr marL="3260964" indent="0">
              <a:buNone/>
              <a:defRPr sz="1700">
                <a:solidFill>
                  <a:schemeClr val="tx1">
                    <a:tint val="75000"/>
                  </a:schemeClr>
                </a:solidFill>
              </a:defRPr>
            </a:lvl7pPr>
            <a:lvl8pPr marL="3804467" indent="0">
              <a:buNone/>
              <a:defRPr sz="1700">
                <a:solidFill>
                  <a:schemeClr val="tx1">
                    <a:tint val="75000"/>
                  </a:schemeClr>
                </a:solidFill>
              </a:defRPr>
            </a:lvl8pPr>
            <a:lvl9pPr marL="4347962"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FEB3-A422-4AC2-9F2D-E194C9529E28}" type="datetimeFigureOut">
              <a:rPr lang="en-US" smtClean="0">
                <a:solidFill>
                  <a:prstClr val="black"/>
                </a:solidFill>
              </a:rPr>
              <a:pPr/>
              <a:t>10/17/2016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C7FAA7-C8E8-445F-BF34-42AD160715DB}"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2146910" y="5277276"/>
            <a:ext cx="870760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3268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18" Type="http://schemas.openxmlformats.org/officeDocument/2006/relationships/theme" Target="../theme/theme10.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5" Type="http://schemas.openxmlformats.org/officeDocument/2006/relationships/slideLayout" Target="../slideLayouts/slideLayout162.xml"/><Relationship Id="rId10" Type="http://schemas.openxmlformats.org/officeDocument/2006/relationships/slideLayout" Target="../slideLayouts/slideLayout157.xml"/><Relationship Id="rId19" Type="http://schemas.openxmlformats.org/officeDocument/2006/relationships/image" Target="../media/image4.png"/><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slideLayout" Target="../slideLayouts/slideLayout177.xml"/><Relationship Id="rId18" Type="http://schemas.openxmlformats.org/officeDocument/2006/relationships/theme" Target="../theme/theme11.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17" Type="http://schemas.openxmlformats.org/officeDocument/2006/relationships/slideLayout" Target="../slideLayouts/slideLayout181.xml"/><Relationship Id="rId2" Type="http://schemas.openxmlformats.org/officeDocument/2006/relationships/slideLayout" Target="../slideLayouts/slideLayout166.xml"/><Relationship Id="rId16" Type="http://schemas.openxmlformats.org/officeDocument/2006/relationships/slideLayout" Target="../slideLayouts/slideLayout180.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5" Type="http://schemas.openxmlformats.org/officeDocument/2006/relationships/slideLayout" Target="../slideLayouts/slideLayout179.xml"/><Relationship Id="rId10" Type="http://schemas.openxmlformats.org/officeDocument/2006/relationships/slideLayout" Target="../slideLayouts/slideLayout174.xml"/><Relationship Id="rId19" Type="http://schemas.openxmlformats.org/officeDocument/2006/relationships/image" Target="../media/image4.png"/><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4.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4.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image" Target="../media/image4.pn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theme" Target="../theme/theme6.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19" Type="http://schemas.openxmlformats.org/officeDocument/2006/relationships/image" Target="../media/image4.png"/><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theme" Target="../theme/theme7.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19" Type="http://schemas.openxmlformats.org/officeDocument/2006/relationships/image" Target="../media/image4.png"/><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theme" Target="../theme/theme8.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19" Type="http://schemas.openxmlformats.org/officeDocument/2006/relationships/image" Target="../media/image4.png"/><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theme" Target="../theme/theme9.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10" Type="http://schemas.openxmlformats.org/officeDocument/2006/relationships/slideLayout" Target="../slideLayouts/slideLayout140.xml"/><Relationship Id="rId19" Type="http://schemas.openxmlformats.org/officeDocument/2006/relationships/image" Target="../media/image4.png"/><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15" y="406400"/>
            <a:ext cx="11099801" cy="21209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8000">
                <a:solidFill>
                  <a:srgbClr val="FFFFFF"/>
                </a:solidFill>
              </a:rPr>
              <a:t>Title Text</a:t>
            </a:r>
          </a:p>
        </p:txBody>
      </p:sp>
      <p:sp>
        <p:nvSpPr>
          <p:cNvPr id="3" name="Shape 3"/>
          <p:cNvSpPr>
            <a:spLocks noGrp="1"/>
          </p:cNvSpPr>
          <p:nvPr>
            <p:ph type="body" idx="1"/>
          </p:nvPr>
        </p:nvSpPr>
        <p:spPr>
          <a:xfrm>
            <a:off x="952515" y="2590800"/>
            <a:ext cx="11099801" cy="6286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3800">
                <a:solidFill>
                  <a:srgbClr val="FFFFFF"/>
                </a:solidFill>
              </a:rPr>
              <a:t>Body Level One</a:t>
            </a:r>
          </a:p>
          <a:p>
            <a:pPr lvl="1">
              <a:defRPr sz="1800">
                <a:solidFill>
                  <a:srgbClr val="000000"/>
                </a:solidFill>
              </a:defRPr>
            </a:pPr>
            <a:r>
              <a:rPr sz="3800">
                <a:solidFill>
                  <a:srgbClr val="FFFFFF"/>
                </a:solidFill>
              </a:rPr>
              <a:t>Body Level Two</a:t>
            </a:r>
          </a:p>
          <a:p>
            <a:pPr lvl="2">
              <a:defRPr sz="1800">
                <a:solidFill>
                  <a:srgbClr val="000000"/>
                </a:solidFill>
              </a:defRPr>
            </a:pPr>
            <a:r>
              <a:rPr sz="38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algn="ctr" defTabSz="580018">
        <a:defRPr sz="8000">
          <a:solidFill>
            <a:srgbClr val="FFFFFF"/>
          </a:solidFill>
          <a:latin typeface="+mn-lt"/>
          <a:ea typeface="+mn-ea"/>
          <a:cs typeface="+mn-cs"/>
          <a:sym typeface="Helvetica Light"/>
        </a:defRPr>
      </a:lvl1pPr>
      <a:lvl2pPr indent="226955" algn="ctr" defTabSz="580018">
        <a:defRPr sz="8000">
          <a:solidFill>
            <a:srgbClr val="FFFFFF"/>
          </a:solidFill>
          <a:latin typeface="+mn-lt"/>
          <a:ea typeface="+mn-ea"/>
          <a:cs typeface="+mn-cs"/>
          <a:sym typeface="Helvetica Light"/>
        </a:defRPr>
      </a:lvl2pPr>
      <a:lvl3pPr indent="453910" algn="ctr" defTabSz="580018">
        <a:defRPr sz="8000">
          <a:solidFill>
            <a:srgbClr val="FFFFFF"/>
          </a:solidFill>
          <a:latin typeface="+mn-lt"/>
          <a:ea typeface="+mn-ea"/>
          <a:cs typeface="+mn-cs"/>
          <a:sym typeface="Helvetica Light"/>
        </a:defRPr>
      </a:lvl3pPr>
      <a:lvl4pPr indent="680890" algn="ctr" defTabSz="580018">
        <a:defRPr sz="8000">
          <a:solidFill>
            <a:srgbClr val="FFFFFF"/>
          </a:solidFill>
          <a:latin typeface="+mn-lt"/>
          <a:ea typeface="+mn-ea"/>
          <a:cs typeface="+mn-cs"/>
          <a:sym typeface="Helvetica Light"/>
        </a:defRPr>
      </a:lvl4pPr>
      <a:lvl5pPr indent="907843" algn="ctr" defTabSz="580018">
        <a:defRPr sz="8000">
          <a:solidFill>
            <a:srgbClr val="FFFFFF"/>
          </a:solidFill>
          <a:latin typeface="+mn-lt"/>
          <a:ea typeface="+mn-ea"/>
          <a:cs typeface="+mn-cs"/>
          <a:sym typeface="Helvetica Light"/>
        </a:defRPr>
      </a:lvl5pPr>
      <a:lvl6pPr indent="1134811" algn="ctr" defTabSz="580018">
        <a:defRPr sz="8000">
          <a:solidFill>
            <a:srgbClr val="FFFFFF"/>
          </a:solidFill>
          <a:latin typeface="+mn-lt"/>
          <a:ea typeface="+mn-ea"/>
          <a:cs typeface="+mn-cs"/>
          <a:sym typeface="Helvetica Light"/>
        </a:defRPr>
      </a:lvl6pPr>
      <a:lvl7pPr indent="1361771" algn="ctr" defTabSz="580018">
        <a:defRPr sz="8000">
          <a:solidFill>
            <a:srgbClr val="FFFFFF"/>
          </a:solidFill>
          <a:latin typeface="+mn-lt"/>
          <a:ea typeface="+mn-ea"/>
          <a:cs typeface="+mn-cs"/>
          <a:sym typeface="Helvetica Light"/>
        </a:defRPr>
      </a:lvl7pPr>
      <a:lvl8pPr indent="1588751" algn="ctr" defTabSz="580018">
        <a:defRPr sz="8000">
          <a:solidFill>
            <a:srgbClr val="FFFFFF"/>
          </a:solidFill>
          <a:latin typeface="+mn-lt"/>
          <a:ea typeface="+mn-ea"/>
          <a:cs typeface="+mn-cs"/>
          <a:sym typeface="Helvetica Light"/>
        </a:defRPr>
      </a:lvl8pPr>
      <a:lvl9pPr indent="1815700" algn="ctr" defTabSz="580018">
        <a:defRPr sz="8000">
          <a:solidFill>
            <a:srgbClr val="FFFFFF"/>
          </a:solidFill>
          <a:latin typeface="+mn-lt"/>
          <a:ea typeface="+mn-ea"/>
          <a:cs typeface="+mn-cs"/>
          <a:sym typeface="Helvetica Light"/>
        </a:defRPr>
      </a:lvl9pPr>
    </p:titleStyle>
    <p:bodyStyle>
      <a:lvl1pPr marL="453910" indent="-453910" defTabSz="580018">
        <a:spcBef>
          <a:spcPts val="4199"/>
        </a:spcBef>
        <a:buSzPct val="75000"/>
        <a:buChar char="•"/>
        <a:defRPr sz="3800">
          <a:solidFill>
            <a:srgbClr val="FFFFFF"/>
          </a:solidFill>
          <a:latin typeface="+mn-lt"/>
          <a:ea typeface="+mn-ea"/>
          <a:cs typeface="+mn-cs"/>
          <a:sym typeface="Helvetica Light"/>
        </a:defRPr>
      </a:lvl1pPr>
      <a:lvl2pPr marL="907843" indent="-453910" defTabSz="580018">
        <a:spcBef>
          <a:spcPts val="4199"/>
        </a:spcBef>
        <a:buSzPct val="75000"/>
        <a:buChar char="•"/>
        <a:defRPr sz="3800">
          <a:solidFill>
            <a:srgbClr val="FFFFFF"/>
          </a:solidFill>
          <a:latin typeface="+mn-lt"/>
          <a:ea typeface="+mn-ea"/>
          <a:cs typeface="+mn-cs"/>
          <a:sym typeface="Helvetica Light"/>
        </a:defRPr>
      </a:lvl2pPr>
      <a:lvl3pPr marL="1361771" indent="-453910" defTabSz="580018">
        <a:spcBef>
          <a:spcPts val="4199"/>
        </a:spcBef>
        <a:buSzPct val="75000"/>
        <a:buChar char="•"/>
        <a:defRPr sz="3800">
          <a:solidFill>
            <a:srgbClr val="FFFFFF"/>
          </a:solidFill>
          <a:latin typeface="+mn-lt"/>
          <a:ea typeface="+mn-ea"/>
          <a:cs typeface="+mn-cs"/>
          <a:sym typeface="Helvetica Light"/>
        </a:defRPr>
      </a:lvl3pPr>
      <a:lvl4pPr marL="1815700" indent="-453910" defTabSz="580018">
        <a:spcBef>
          <a:spcPts val="4199"/>
        </a:spcBef>
        <a:buSzPct val="75000"/>
        <a:buChar char="•"/>
        <a:defRPr sz="3800">
          <a:solidFill>
            <a:srgbClr val="FFFFFF"/>
          </a:solidFill>
          <a:latin typeface="+mn-lt"/>
          <a:ea typeface="+mn-ea"/>
          <a:cs typeface="+mn-cs"/>
          <a:sym typeface="Helvetica Light"/>
        </a:defRPr>
      </a:lvl4pPr>
      <a:lvl5pPr marL="2269622" indent="-453910" defTabSz="580018">
        <a:spcBef>
          <a:spcPts val="4199"/>
        </a:spcBef>
        <a:buSzPct val="75000"/>
        <a:buChar char="•"/>
        <a:defRPr sz="3800">
          <a:solidFill>
            <a:srgbClr val="FFFFFF"/>
          </a:solidFill>
          <a:latin typeface="+mn-lt"/>
          <a:ea typeface="+mn-ea"/>
          <a:cs typeface="+mn-cs"/>
          <a:sym typeface="Helvetica Light"/>
        </a:defRPr>
      </a:lvl5pPr>
      <a:lvl6pPr marL="2723553" indent="-453910" defTabSz="580018">
        <a:spcBef>
          <a:spcPts val="4199"/>
        </a:spcBef>
        <a:buSzPct val="75000"/>
        <a:buChar char="•"/>
        <a:defRPr sz="3800">
          <a:solidFill>
            <a:srgbClr val="FFFFFF"/>
          </a:solidFill>
          <a:latin typeface="+mn-lt"/>
          <a:ea typeface="+mn-ea"/>
          <a:cs typeface="+mn-cs"/>
          <a:sym typeface="Helvetica Light"/>
        </a:defRPr>
      </a:lvl6pPr>
      <a:lvl7pPr marL="3177481" indent="-453910" defTabSz="580018">
        <a:spcBef>
          <a:spcPts val="4199"/>
        </a:spcBef>
        <a:buSzPct val="75000"/>
        <a:buChar char="•"/>
        <a:defRPr sz="3800">
          <a:solidFill>
            <a:srgbClr val="FFFFFF"/>
          </a:solidFill>
          <a:latin typeface="+mn-lt"/>
          <a:ea typeface="+mn-ea"/>
          <a:cs typeface="+mn-cs"/>
          <a:sym typeface="Helvetica Light"/>
        </a:defRPr>
      </a:lvl7pPr>
      <a:lvl8pPr marL="3631402" indent="-453910" defTabSz="580018">
        <a:spcBef>
          <a:spcPts val="4199"/>
        </a:spcBef>
        <a:buSzPct val="75000"/>
        <a:buChar char="•"/>
        <a:defRPr sz="3800">
          <a:solidFill>
            <a:srgbClr val="FFFFFF"/>
          </a:solidFill>
          <a:latin typeface="+mn-lt"/>
          <a:ea typeface="+mn-ea"/>
          <a:cs typeface="+mn-cs"/>
          <a:sym typeface="Helvetica Light"/>
        </a:defRPr>
      </a:lvl8pPr>
      <a:lvl9pPr marL="4085333" indent="-453910" defTabSz="580018">
        <a:spcBef>
          <a:spcPts val="4199"/>
        </a:spcBef>
        <a:buSzPct val="75000"/>
        <a:buChar char="•"/>
        <a:defRPr sz="3800">
          <a:solidFill>
            <a:srgbClr val="FFFFFF"/>
          </a:solidFill>
          <a:latin typeface="+mn-lt"/>
          <a:ea typeface="+mn-ea"/>
          <a:cs typeface="+mn-cs"/>
          <a:sym typeface="Helvetica Light"/>
        </a:defRPr>
      </a:lvl9pPr>
    </p:bodyStyle>
    <p:otherStyle>
      <a:lvl1pPr algn="ctr" defTabSz="580018">
        <a:defRPr>
          <a:solidFill>
            <a:schemeClr val="tx1"/>
          </a:solidFill>
          <a:latin typeface="+mn-lt"/>
          <a:ea typeface="+mn-ea"/>
          <a:cs typeface="+mn-cs"/>
          <a:sym typeface="Helvetica Light"/>
        </a:defRPr>
      </a:lvl1pPr>
      <a:lvl2pPr indent="226955" algn="ctr" defTabSz="580018">
        <a:defRPr>
          <a:solidFill>
            <a:schemeClr val="tx1"/>
          </a:solidFill>
          <a:latin typeface="+mn-lt"/>
          <a:ea typeface="+mn-ea"/>
          <a:cs typeface="+mn-cs"/>
          <a:sym typeface="Helvetica Light"/>
        </a:defRPr>
      </a:lvl2pPr>
      <a:lvl3pPr indent="453910" algn="ctr" defTabSz="580018">
        <a:defRPr>
          <a:solidFill>
            <a:schemeClr val="tx1"/>
          </a:solidFill>
          <a:latin typeface="+mn-lt"/>
          <a:ea typeface="+mn-ea"/>
          <a:cs typeface="+mn-cs"/>
          <a:sym typeface="Helvetica Light"/>
        </a:defRPr>
      </a:lvl3pPr>
      <a:lvl4pPr indent="680890" algn="ctr" defTabSz="580018">
        <a:defRPr>
          <a:solidFill>
            <a:schemeClr val="tx1"/>
          </a:solidFill>
          <a:latin typeface="+mn-lt"/>
          <a:ea typeface="+mn-ea"/>
          <a:cs typeface="+mn-cs"/>
          <a:sym typeface="Helvetica Light"/>
        </a:defRPr>
      </a:lvl4pPr>
      <a:lvl5pPr indent="907843" algn="ctr" defTabSz="580018">
        <a:defRPr>
          <a:solidFill>
            <a:schemeClr val="tx1"/>
          </a:solidFill>
          <a:latin typeface="+mn-lt"/>
          <a:ea typeface="+mn-ea"/>
          <a:cs typeface="+mn-cs"/>
          <a:sym typeface="Helvetica Light"/>
        </a:defRPr>
      </a:lvl5pPr>
      <a:lvl6pPr indent="1134811" algn="ctr" defTabSz="580018">
        <a:defRPr>
          <a:solidFill>
            <a:schemeClr val="tx1"/>
          </a:solidFill>
          <a:latin typeface="+mn-lt"/>
          <a:ea typeface="+mn-ea"/>
          <a:cs typeface="+mn-cs"/>
          <a:sym typeface="Helvetica Light"/>
        </a:defRPr>
      </a:lvl6pPr>
      <a:lvl7pPr indent="1361771" algn="ctr" defTabSz="580018">
        <a:defRPr>
          <a:solidFill>
            <a:schemeClr val="tx1"/>
          </a:solidFill>
          <a:latin typeface="+mn-lt"/>
          <a:ea typeface="+mn-ea"/>
          <a:cs typeface="+mn-cs"/>
          <a:sym typeface="Helvetica Light"/>
        </a:defRPr>
      </a:lvl7pPr>
      <a:lvl8pPr indent="1588751" algn="ctr" defTabSz="580018">
        <a:defRPr>
          <a:solidFill>
            <a:schemeClr val="tx1"/>
          </a:solidFill>
          <a:latin typeface="+mn-lt"/>
          <a:ea typeface="+mn-ea"/>
          <a:cs typeface="+mn-cs"/>
          <a:sym typeface="Helvetica Light"/>
        </a:defRPr>
      </a:lvl8pPr>
      <a:lvl9pPr indent="1815700" algn="ctr" defTabSz="580018">
        <a:defRPr>
          <a:solidFill>
            <a:schemeClr val="tx1"/>
          </a:solidFill>
          <a:latin typeface="+mn-lt"/>
          <a:ea typeface="+mn-ea"/>
          <a:cs typeface="+mn-cs"/>
          <a:sym typeface="Helvetica Light"/>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 y="0"/>
            <a:ext cx="13001413" cy="9751060"/>
          </a:xfrm>
          <a:prstGeom prst="rect">
            <a:avLst/>
          </a:prstGeom>
        </p:spPr>
      </p:pic>
      <p:sp>
        <p:nvSpPr>
          <p:cNvPr id="2" name="Title Placeholder 1"/>
          <p:cNvSpPr>
            <a:spLocks noGrp="1"/>
          </p:cNvSpPr>
          <p:nvPr>
            <p:ph type="title"/>
          </p:nvPr>
        </p:nvSpPr>
        <p:spPr>
          <a:xfrm>
            <a:off x="1381762" y="1396825"/>
            <a:ext cx="10241276" cy="1854389"/>
          </a:xfrm>
          <a:prstGeom prst="rect">
            <a:avLst/>
          </a:prstGeom>
          <a:effectLst/>
        </p:spPr>
        <p:txBody>
          <a:bodyPr vert="horz" lIns="109103" tIns="54555" rIns="109103" bIns="54555"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1761" y="3636525"/>
            <a:ext cx="10241276" cy="4720265"/>
          </a:xfrm>
          <a:prstGeom prst="rect">
            <a:avLst/>
          </a:prstGeom>
        </p:spPr>
        <p:txBody>
          <a:bodyPr vert="horz" lIns="109103" tIns="54555" rIns="109103" bIns="54555"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256001" y="8489244"/>
            <a:ext cx="1706880" cy="397369"/>
          </a:xfrm>
          <a:prstGeom prst="rect">
            <a:avLst/>
          </a:prstGeom>
        </p:spPr>
        <p:txBody>
          <a:bodyPr vert="horz" lIns="109103" tIns="54555" rIns="109103" bIns="54555" rtlCol="0" anchor="ctr"/>
          <a:lstStyle>
            <a:lvl1pPr algn="r">
              <a:defRPr sz="1200" b="0" i="0">
                <a:solidFill>
                  <a:schemeClr val="tx1"/>
                </a:solidFill>
                <a:effectLst/>
                <a:latin typeface="+mn-lt"/>
              </a:defRPr>
            </a:lvl1pPr>
          </a:lstStyle>
          <a:p>
            <a:pPr defTabSz="1091037" rtl="0"/>
            <a:fld id="{60A2FEB3-A422-4AC2-9F2D-E194C9529E28}" type="datetimeFigureOut">
              <a:rPr lang="en-US" kern="1200" smtClean="0">
                <a:solidFill>
                  <a:prstClr val="black"/>
                </a:solidFill>
              </a:rPr>
              <a:pPr defTabSz="1091037" rtl="0"/>
              <a:t>10/17/2016</a:t>
            </a:fld>
            <a:endParaRPr lang="en-US" kern="1200">
              <a:solidFill>
                <a:prstClr val="black"/>
              </a:solidFill>
            </a:endParaRPr>
          </a:p>
        </p:txBody>
      </p:sp>
      <p:sp>
        <p:nvSpPr>
          <p:cNvPr id="5" name="Footer Placeholder 4"/>
          <p:cNvSpPr>
            <a:spLocks noGrp="1"/>
          </p:cNvSpPr>
          <p:nvPr>
            <p:ph type="ftr" sz="quarter" idx="3"/>
          </p:nvPr>
        </p:nvSpPr>
        <p:spPr>
          <a:xfrm>
            <a:off x="1381761" y="8489244"/>
            <a:ext cx="7792960" cy="397369"/>
          </a:xfrm>
          <a:prstGeom prst="rect">
            <a:avLst/>
          </a:prstGeom>
        </p:spPr>
        <p:txBody>
          <a:bodyPr vert="horz" lIns="109103" tIns="54555" rIns="109103" bIns="54555" rtlCol="0" anchor="ctr"/>
          <a:lstStyle>
            <a:lvl1pPr algn="l">
              <a:defRPr sz="1200" b="0" i="0">
                <a:solidFill>
                  <a:schemeClr val="tx1"/>
                </a:solidFill>
                <a:effectLst/>
                <a:latin typeface="+mn-lt"/>
              </a:defRPr>
            </a:lvl1pPr>
          </a:lstStyle>
          <a:p>
            <a:pPr defTabSz="1091037" rtl="0"/>
            <a:endParaRPr lang="en-US" kern="1200">
              <a:solidFill>
                <a:prstClr val="black"/>
              </a:solidFill>
            </a:endParaRPr>
          </a:p>
        </p:txBody>
      </p:sp>
      <p:sp>
        <p:nvSpPr>
          <p:cNvPr id="6" name="Slide Number Placeholder 5"/>
          <p:cNvSpPr>
            <a:spLocks noGrp="1"/>
          </p:cNvSpPr>
          <p:nvPr>
            <p:ph type="sldNum" sz="quarter" idx="4"/>
          </p:nvPr>
        </p:nvSpPr>
        <p:spPr>
          <a:xfrm>
            <a:off x="11044172" y="8489244"/>
            <a:ext cx="578877" cy="397369"/>
          </a:xfrm>
          <a:prstGeom prst="rect">
            <a:avLst/>
          </a:prstGeom>
        </p:spPr>
        <p:txBody>
          <a:bodyPr vert="horz" lIns="109103" tIns="54555" rIns="109103" bIns="54555" rtlCol="0" anchor="ctr"/>
          <a:lstStyle>
            <a:lvl1pPr algn="r">
              <a:defRPr sz="1200" b="0" i="0">
                <a:solidFill>
                  <a:schemeClr val="tx1"/>
                </a:solidFill>
                <a:effectLst/>
                <a:latin typeface="+mn-lt"/>
              </a:defRPr>
            </a:lvl1pPr>
          </a:lstStyle>
          <a:p>
            <a:pPr defTabSz="1091037" rtl="0"/>
            <a:fld id="{72C7FAA7-C8E8-445F-BF34-42AD160715DB}" type="slidenum">
              <a:rPr lang="en-US" kern="1200" smtClean="0">
                <a:solidFill>
                  <a:prstClr val="black"/>
                </a:solidFill>
              </a:rPr>
              <a:pPr defTabSz="1091037" rtl="0"/>
              <a:t>‹#›</a:t>
            </a:fld>
            <a:endParaRPr lang="en-US" kern="1200">
              <a:solidFill>
                <a:prstClr val="black"/>
              </a:solidFill>
            </a:endParaRPr>
          </a:p>
        </p:txBody>
      </p:sp>
    </p:spTree>
    <p:extLst>
      <p:ext uri="{BB962C8B-B14F-4D97-AF65-F5344CB8AC3E}">
        <p14:creationId xmlns:p14="http://schemas.microsoft.com/office/powerpoint/2010/main" val="1670232414"/>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Lst>
  <p:txStyles>
    <p:titleStyle>
      <a:lvl1pPr algn="ctr" defTabSz="545516" rtl="0" eaLnBrk="1" latinLnBrk="0" hangingPunct="1">
        <a:spcBef>
          <a:spcPct val="0"/>
        </a:spcBef>
        <a:buNone/>
        <a:defRPr sz="5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0948" indent="-340948" algn="l" defTabSz="545516" rtl="0" eaLnBrk="1" latinLnBrk="0" hangingPunct="1">
        <a:spcBef>
          <a:spcPct val="20000"/>
        </a:spcBef>
        <a:spcAft>
          <a:spcPts val="717"/>
        </a:spcAft>
        <a:buClr>
          <a:schemeClr val="accent1"/>
        </a:buClr>
        <a:buSzPct val="115000"/>
        <a:buFont typeface="Arial"/>
        <a:buChar char="•"/>
        <a:defRPr sz="2900" kern="1200" cap="none">
          <a:solidFill>
            <a:schemeClr val="tx1">
              <a:lumMod val="85000"/>
              <a:lumOff val="15000"/>
            </a:schemeClr>
          </a:solidFill>
          <a:effectLst/>
          <a:latin typeface="+mn-lt"/>
          <a:ea typeface="+mn-ea"/>
          <a:cs typeface="+mn-cs"/>
        </a:defRPr>
      </a:lvl1pPr>
      <a:lvl2pPr marL="886465" indent="-340948" algn="l" defTabSz="545516" rtl="0" eaLnBrk="1" latinLnBrk="0" hangingPunct="1">
        <a:spcBef>
          <a:spcPct val="20000"/>
        </a:spcBef>
        <a:spcAft>
          <a:spcPts val="717"/>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2pPr>
      <a:lvl3pPr marL="1431979" indent="-340948" algn="l" defTabSz="545516" rtl="0" eaLnBrk="1" latinLnBrk="0" hangingPunct="1">
        <a:spcBef>
          <a:spcPct val="20000"/>
        </a:spcBef>
        <a:spcAft>
          <a:spcPts val="717"/>
        </a:spcAft>
        <a:buClr>
          <a:schemeClr val="accent1"/>
        </a:buClr>
        <a:buSzPct val="115000"/>
        <a:buFont typeface="Arial"/>
        <a:buChar char="•"/>
        <a:defRPr sz="2200" kern="1200" cap="none">
          <a:solidFill>
            <a:schemeClr val="tx1">
              <a:lumMod val="85000"/>
              <a:lumOff val="15000"/>
            </a:schemeClr>
          </a:solidFill>
          <a:effectLst/>
          <a:latin typeface="+mn-lt"/>
          <a:ea typeface="+mn-ea"/>
          <a:cs typeface="+mn-cs"/>
        </a:defRPr>
      </a:lvl3pPr>
      <a:lvl4pPr marL="1841120" indent="-204568" algn="l" defTabSz="545516" rtl="0" eaLnBrk="1" latinLnBrk="0" hangingPunct="1">
        <a:spcBef>
          <a:spcPct val="20000"/>
        </a:spcBef>
        <a:spcAft>
          <a:spcPts val="717"/>
        </a:spcAft>
        <a:buClr>
          <a:schemeClr val="accent1"/>
        </a:buClr>
        <a:buSzPct val="115000"/>
        <a:buFont typeface="Arial"/>
        <a:buChar char="•"/>
        <a:defRPr sz="1900" kern="1200" cap="none">
          <a:solidFill>
            <a:schemeClr val="tx1">
              <a:lumMod val="85000"/>
              <a:lumOff val="15000"/>
            </a:schemeClr>
          </a:solidFill>
          <a:effectLst/>
          <a:latin typeface="+mn-lt"/>
          <a:ea typeface="+mn-ea"/>
          <a:cs typeface="+mn-cs"/>
        </a:defRPr>
      </a:lvl4pPr>
      <a:lvl5pPr marL="2386639" indent="-204568" algn="l" defTabSz="545516"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5pPr>
      <a:lvl6pPr marL="3000344" indent="-272759" algn="l" defTabSz="545516"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6pPr>
      <a:lvl7pPr marL="3545862" indent="-272759" algn="l" defTabSz="545516"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7pPr>
      <a:lvl8pPr marL="4091378" indent="-272759" algn="l" defTabSz="545516"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8pPr>
      <a:lvl9pPr marL="4636897" indent="-272759" algn="l" defTabSz="545516"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9pPr>
    </p:bodyStyle>
    <p:otherStyle>
      <a:defPPr>
        <a:defRPr lang="en-US"/>
      </a:defPPr>
      <a:lvl1pPr marL="0" algn="l" defTabSz="545516" rtl="0" eaLnBrk="1" latinLnBrk="0" hangingPunct="1">
        <a:defRPr sz="2200" kern="1200">
          <a:solidFill>
            <a:schemeClr val="tx1"/>
          </a:solidFill>
          <a:latin typeface="+mn-lt"/>
          <a:ea typeface="+mn-ea"/>
          <a:cs typeface="+mn-cs"/>
        </a:defRPr>
      </a:lvl1pPr>
      <a:lvl2pPr marL="545516" algn="l" defTabSz="545516" rtl="0" eaLnBrk="1" latinLnBrk="0" hangingPunct="1">
        <a:defRPr sz="2200" kern="1200">
          <a:solidFill>
            <a:schemeClr val="tx1"/>
          </a:solidFill>
          <a:latin typeface="+mn-lt"/>
          <a:ea typeface="+mn-ea"/>
          <a:cs typeface="+mn-cs"/>
        </a:defRPr>
      </a:lvl2pPr>
      <a:lvl3pPr marL="1091037" algn="l" defTabSz="545516" rtl="0" eaLnBrk="1" latinLnBrk="0" hangingPunct="1">
        <a:defRPr sz="2200" kern="1200">
          <a:solidFill>
            <a:schemeClr val="tx1"/>
          </a:solidFill>
          <a:latin typeface="+mn-lt"/>
          <a:ea typeface="+mn-ea"/>
          <a:cs typeface="+mn-cs"/>
        </a:defRPr>
      </a:lvl3pPr>
      <a:lvl4pPr marL="1636549" algn="l" defTabSz="545516" rtl="0" eaLnBrk="1" latinLnBrk="0" hangingPunct="1">
        <a:defRPr sz="2200" kern="1200">
          <a:solidFill>
            <a:schemeClr val="tx1"/>
          </a:solidFill>
          <a:latin typeface="+mn-lt"/>
          <a:ea typeface="+mn-ea"/>
          <a:cs typeface="+mn-cs"/>
        </a:defRPr>
      </a:lvl4pPr>
      <a:lvl5pPr marL="2182070" algn="l" defTabSz="545516" rtl="0" eaLnBrk="1" latinLnBrk="0" hangingPunct="1">
        <a:defRPr sz="2200" kern="1200">
          <a:solidFill>
            <a:schemeClr val="tx1"/>
          </a:solidFill>
          <a:latin typeface="+mn-lt"/>
          <a:ea typeface="+mn-ea"/>
          <a:cs typeface="+mn-cs"/>
        </a:defRPr>
      </a:lvl5pPr>
      <a:lvl6pPr marL="2727587" algn="l" defTabSz="545516" rtl="0" eaLnBrk="1" latinLnBrk="0" hangingPunct="1">
        <a:defRPr sz="2200" kern="1200">
          <a:solidFill>
            <a:schemeClr val="tx1"/>
          </a:solidFill>
          <a:latin typeface="+mn-lt"/>
          <a:ea typeface="+mn-ea"/>
          <a:cs typeface="+mn-cs"/>
        </a:defRPr>
      </a:lvl6pPr>
      <a:lvl7pPr marL="3273101" algn="l" defTabSz="545516" rtl="0" eaLnBrk="1" latinLnBrk="0" hangingPunct="1">
        <a:defRPr sz="2200" kern="1200">
          <a:solidFill>
            <a:schemeClr val="tx1"/>
          </a:solidFill>
          <a:latin typeface="+mn-lt"/>
          <a:ea typeface="+mn-ea"/>
          <a:cs typeface="+mn-cs"/>
        </a:defRPr>
      </a:lvl7pPr>
      <a:lvl8pPr marL="3818620" algn="l" defTabSz="545516" rtl="0" eaLnBrk="1" latinLnBrk="0" hangingPunct="1">
        <a:defRPr sz="2200" kern="1200">
          <a:solidFill>
            <a:schemeClr val="tx1"/>
          </a:solidFill>
          <a:latin typeface="+mn-lt"/>
          <a:ea typeface="+mn-ea"/>
          <a:cs typeface="+mn-cs"/>
        </a:defRPr>
      </a:lvl8pPr>
      <a:lvl9pPr marL="4364139" algn="l" defTabSz="545516" rtl="0" eaLnBrk="1" latinLnBrk="0" hangingPunct="1">
        <a:defRPr sz="22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 y="0"/>
            <a:ext cx="13001413" cy="9751060"/>
          </a:xfrm>
          <a:prstGeom prst="rect">
            <a:avLst/>
          </a:prstGeom>
        </p:spPr>
      </p:pic>
      <p:sp>
        <p:nvSpPr>
          <p:cNvPr id="2" name="Title Placeholder 1"/>
          <p:cNvSpPr>
            <a:spLocks noGrp="1"/>
          </p:cNvSpPr>
          <p:nvPr>
            <p:ph type="title"/>
          </p:nvPr>
        </p:nvSpPr>
        <p:spPr>
          <a:xfrm>
            <a:off x="1381762" y="1396810"/>
            <a:ext cx="10241276" cy="1854389"/>
          </a:xfrm>
          <a:prstGeom prst="rect">
            <a:avLst/>
          </a:prstGeom>
          <a:effectLst/>
        </p:spPr>
        <p:txBody>
          <a:bodyPr vert="horz" lIns="109234" tIns="54617" rIns="109234" bIns="54617"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1761" y="3636525"/>
            <a:ext cx="10241276" cy="4720265"/>
          </a:xfrm>
          <a:prstGeom prst="rect">
            <a:avLst/>
          </a:prstGeom>
        </p:spPr>
        <p:txBody>
          <a:bodyPr vert="horz" lIns="109234" tIns="54617" rIns="109234" bIns="54617"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256001" y="8489244"/>
            <a:ext cx="1706880" cy="397369"/>
          </a:xfrm>
          <a:prstGeom prst="rect">
            <a:avLst/>
          </a:prstGeom>
        </p:spPr>
        <p:txBody>
          <a:bodyPr vert="horz" lIns="109234" tIns="54617" rIns="109234" bIns="54617" rtlCol="0" anchor="ctr"/>
          <a:lstStyle>
            <a:lvl1pPr algn="r">
              <a:defRPr sz="1200" b="0" i="0">
                <a:solidFill>
                  <a:schemeClr val="tx1"/>
                </a:solidFill>
                <a:effectLst/>
                <a:latin typeface="+mn-lt"/>
              </a:defRPr>
            </a:lvl1pPr>
          </a:lstStyle>
          <a:p>
            <a:pPr defTabSz="1092342" rtl="0"/>
            <a:fld id="{60A2FEB3-A422-4AC2-9F2D-E194C9529E28}" type="datetimeFigureOut">
              <a:rPr lang="en-US" kern="1200" smtClean="0">
                <a:solidFill>
                  <a:prstClr val="black"/>
                </a:solidFill>
              </a:rPr>
              <a:pPr defTabSz="1092342" rtl="0"/>
              <a:t>10/17/2016</a:t>
            </a:fld>
            <a:endParaRPr lang="en-US" kern="1200">
              <a:solidFill>
                <a:prstClr val="black"/>
              </a:solidFill>
            </a:endParaRPr>
          </a:p>
        </p:txBody>
      </p:sp>
      <p:sp>
        <p:nvSpPr>
          <p:cNvPr id="5" name="Footer Placeholder 4"/>
          <p:cNvSpPr>
            <a:spLocks noGrp="1"/>
          </p:cNvSpPr>
          <p:nvPr>
            <p:ph type="ftr" sz="quarter" idx="3"/>
          </p:nvPr>
        </p:nvSpPr>
        <p:spPr>
          <a:xfrm>
            <a:off x="1381761" y="8489244"/>
            <a:ext cx="7792960" cy="397369"/>
          </a:xfrm>
          <a:prstGeom prst="rect">
            <a:avLst/>
          </a:prstGeom>
        </p:spPr>
        <p:txBody>
          <a:bodyPr vert="horz" lIns="109234" tIns="54617" rIns="109234" bIns="54617" rtlCol="0" anchor="ctr"/>
          <a:lstStyle>
            <a:lvl1pPr algn="l">
              <a:defRPr sz="1200" b="0" i="0">
                <a:solidFill>
                  <a:schemeClr val="tx1"/>
                </a:solidFill>
                <a:effectLst/>
                <a:latin typeface="+mn-lt"/>
              </a:defRPr>
            </a:lvl1pPr>
          </a:lstStyle>
          <a:p>
            <a:pPr defTabSz="1092342" rtl="0"/>
            <a:endParaRPr lang="en-US" kern="1200">
              <a:solidFill>
                <a:prstClr val="black"/>
              </a:solidFill>
            </a:endParaRPr>
          </a:p>
        </p:txBody>
      </p:sp>
      <p:sp>
        <p:nvSpPr>
          <p:cNvPr id="6" name="Slide Number Placeholder 5"/>
          <p:cNvSpPr>
            <a:spLocks noGrp="1"/>
          </p:cNvSpPr>
          <p:nvPr>
            <p:ph type="sldNum" sz="quarter" idx="4"/>
          </p:nvPr>
        </p:nvSpPr>
        <p:spPr>
          <a:xfrm>
            <a:off x="11044162" y="8489244"/>
            <a:ext cx="578877" cy="397369"/>
          </a:xfrm>
          <a:prstGeom prst="rect">
            <a:avLst/>
          </a:prstGeom>
        </p:spPr>
        <p:txBody>
          <a:bodyPr vert="horz" lIns="109234" tIns="54617" rIns="109234" bIns="54617" rtlCol="0" anchor="ctr"/>
          <a:lstStyle>
            <a:lvl1pPr algn="r">
              <a:defRPr sz="1200" b="0" i="0">
                <a:solidFill>
                  <a:schemeClr val="tx1"/>
                </a:solidFill>
                <a:effectLst/>
                <a:latin typeface="+mn-lt"/>
              </a:defRPr>
            </a:lvl1pPr>
          </a:lstStyle>
          <a:p>
            <a:pPr defTabSz="1092342" rtl="0"/>
            <a:fld id="{72C7FAA7-C8E8-445F-BF34-42AD160715DB}" type="slidenum">
              <a:rPr lang="en-US" kern="1200" smtClean="0">
                <a:solidFill>
                  <a:prstClr val="black"/>
                </a:solidFill>
              </a:rPr>
              <a:pPr defTabSz="1092342" rtl="0"/>
              <a:t>‹#›</a:t>
            </a:fld>
            <a:endParaRPr lang="en-US" kern="1200">
              <a:solidFill>
                <a:prstClr val="black"/>
              </a:solidFill>
            </a:endParaRPr>
          </a:p>
        </p:txBody>
      </p:sp>
    </p:spTree>
    <p:extLst>
      <p:ext uri="{BB962C8B-B14F-4D97-AF65-F5344CB8AC3E}">
        <p14:creationId xmlns:p14="http://schemas.microsoft.com/office/powerpoint/2010/main" val="3553945623"/>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Lst>
  <p:txStyles>
    <p:titleStyle>
      <a:lvl1pPr algn="ctr" defTabSz="546171" rtl="0" eaLnBrk="1" latinLnBrk="0" hangingPunct="1">
        <a:spcBef>
          <a:spcPct val="0"/>
        </a:spcBef>
        <a:buNone/>
        <a:defRPr sz="5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1357" indent="-341357" algn="l" defTabSz="546171" rtl="0" eaLnBrk="1" latinLnBrk="0" hangingPunct="1">
        <a:spcBef>
          <a:spcPct val="20000"/>
        </a:spcBef>
        <a:spcAft>
          <a:spcPts val="717"/>
        </a:spcAft>
        <a:buClr>
          <a:schemeClr val="accent1"/>
        </a:buClr>
        <a:buSzPct val="115000"/>
        <a:buFont typeface="Arial"/>
        <a:buChar char="•"/>
        <a:defRPr sz="2900" kern="1200" cap="none">
          <a:solidFill>
            <a:schemeClr val="tx1">
              <a:lumMod val="85000"/>
              <a:lumOff val="15000"/>
            </a:schemeClr>
          </a:solidFill>
          <a:effectLst/>
          <a:latin typeface="+mn-lt"/>
          <a:ea typeface="+mn-ea"/>
          <a:cs typeface="+mn-cs"/>
        </a:defRPr>
      </a:lvl1pPr>
      <a:lvl2pPr marL="887528" indent="-341357" algn="l" defTabSz="546171" rtl="0" eaLnBrk="1" latinLnBrk="0" hangingPunct="1">
        <a:spcBef>
          <a:spcPct val="20000"/>
        </a:spcBef>
        <a:spcAft>
          <a:spcPts val="717"/>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2pPr>
      <a:lvl3pPr marL="1433699" indent="-341357" algn="l" defTabSz="546171" rtl="0" eaLnBrk="1" latinLnBrk="0" hangingPunct="1">
        <a:spcBef>
          <a:spcPct val="20000"/>
        </a:spcBef>
        <a:spcAft>
          <a:spcPts val="717"/>
        </a:spcAft>
        <a:buClr>
          <a:schemeClr val="accent1"/>
        </a:buClr>
        <a:buSzPct val="115000"/>
        <a:buFont typeface="Arial"/>
        <a:buChar char="•"/>
        <a:defRPr sz="2200" kern="1200" cap="none">
          <a:solidFill>
            <a:schemeClr val="tx1">
              <a:lumMod val="85000"/>
              <a:lumOff val="15000"/>
            </a:schemeClr>
          </a:solidFill>
          <a:effectLst/>
          <a:latin typeface="+mn-lt"/>
          <a:ea typeface="+mn-ea"/>
          <a:cs typeface="+mn-cs"/>
        </a:defRPr>
      </a:lvl3pPr>
      <a:lvl4pPr marL="1843328" indent="-204814" algn="l" defTabSz="546171" rtl="0" eaLnBrk="1" latinLnBrk="0" hangingPunct="1">
        <a:spcBef>
          <a:spcPct val="20000"/>
        </a:spcBef>
        <a:spcAft>
          <a:spcPts val="717"/>
        </a:spcAft>
        <a:buClr>
          <a:schemeClr val="accent1"/>
        </a:buClr>
        <a:buSzPct val="115000"/>
        <a:buFont typeface="Arial"/>
        <a:buChar char="•"/>
        <a:defRPr sz="1900" kern="1200" cap="none">
          <a:solidFill>
            <a:schemeClr val="tx1">
              <a:lumMod val="85000"/>
              <a:lumOff val="15000"/>
            </a:schemeClr>
          </a:solidFill>
          <a:effectLst/>
          <a:latin typeface="+mn-lt"/>
          <a:ea typeface="+mn-ea"/>
          <a:cs typeface="+mn-cs"/>
        </a:defRPr>
      </a:lvl4pPr>
      <a:lvl5pPr marL="2389499" indent="-204814" algn="l" defTabSz="546171"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5pPr>
      <a:lvl6pPr marL="3003941" indent="-273086" algn="l" defTabSz="546171"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6pPr>
      <a:lvl7pPr marL="3550112" indent="-273086" algn="l" defTabSz="546171"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7pPr>
      <a:lvl8pPr marL="4096283" indent="-273086" algn="l" defTabSz="546171"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8pPr>
      <a:lvl9pPr marL="4642455" indent="-273086" algn="l" defTabSz="546171"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9pPr>
    </p:bodyStyle>
    <p:otherStyle>
      <a:defPPr>
        <a:defRPr lang="en-US"/>
      </a:defPPr>
      <a:lvl1pPr marL="0" algn="l" defTabSz="546171" rtl="0" eaLnBrk="1" latinLnBrk="0" hangingPunct="1">
        <a:defRPr sz="2200" kern="1200">
          <a:solidFill>
            <a:schemeClr val="tx1"/>
          </a:solidFill>
          <a:latin typeface="+mn-lt"/>
          <a:ea typeface="+mn-ea"/>
          <a:cs typeface="+mn-cs"/>
        </a:defRPr>
      </a:lvl1pPr>
      <a:lvl2pPr marL="546171" algn="l" defTabSz="546171" rtl="0" eaLnBrk="1" latinLnBrk="0" hangingPunct="1">
        <a:defRPr sz="2200" kern="1200">
          <a:solidFill>
            <a:schemeClr val="tx1"/>
          </a:solidFill>
          <a:latin typeface="+mn-lt"/>
          <a:ea typeface="+mn-ea"/>
          <a:cs typeface="+mn-cs"/>
        </a:defRPr>
      </a:lvl2pPr>
      <a:lvl3pPr marL="1092342" algn="l" defTabSz="546171" rtl="0" eaLnBrk="1" latinLnBrk="0" hangingPunct="1">
        <a:defRPr sz="2200" kern="1200">
          <a:solidFill>
            <a:schemeClr val="tx1"/>
          </a:solidFill>
          <a:latin typeface="+mn-lt"/>
          <a:ea typeface="+mn-ea"/>
          <a:cs typeface="+mn-cs"/>
        </a:defRPr>
      </a:lvl3pPr>
      <a:lvl4pPr marL="1638513" algn="l" defTabSz="546171" rtl="0" eaLnBrk="1" latinLnBrk="0" hangingPunct="1">
        <a:defRPr sz="2200" kern="1200">
          <a:solidFill>
            <a:schemeClr val="tx1"/>
          </a:solidFill>
          <a:latin typeface="+mn-lt"/>
          <a:ea typeface="+mn-ea"/>
          <a:cs typeface="+mn-cs"/>
        </a:defRPr>
      </a:lvl4pPr>
      <a:lvl5pPr marL="2184684" algn="l" defTabSz="546171" rtl="0" eaLnBrk="1" latinLnBrk="0" hangingPunct="1">
        <a:defRPr sz="2200" kern="1200">
          <a:solidFill>
            <a:schemeClr val="tx1"/>
          </a:solidFill>
          <a:latin typeface="+mn-lt"/>
          <a:ea typeface="+mn-ea"/>
          <a:cs typeface="+mn-cs"/>
        </a:defRPr>
      </a:lvl5pPr>
      <a:lvl6pPr marL="2730856" algn="l" defTabSz="546171" rtl="0" eaLnBrk="1" latinLnBrk="0" hangingPunct="1">
        <a:defRPr sz="2200" kern="1200">
          <a:solidFill>
            <a:schemeClr val="tx1"/>
          </a:solidFill>
          <a:latin typeface="+mn-lt"/>
          <a:ea typeface="+mn-ea"/>
          <a:cs typeface="+mn-cs"/>
        </a:defRPr>
      </a:lvl6pPr>
      <a:lvl7pPr marL="3277027" algn="l" defTabSz="546171" rtl="0" eaLnBrk="1" latinLnBrk="0" hangingPunct="1">
        <a:defRPr sz="2200" kern="1200">
          <a:solidFill>
            <a:schemeClr val="tx1"/>
          </a:solidFill>
          <a:latin typeface="+mn-lt"/>
          <a:ea typeface="+mn-ea"/>
          <a:cs typeface="+mn-cs"/>
        </a:defRPr>
      </a:lvl7pPr>
      <a:lvl8pPr marL="3823198" algn="l" defTabSz="546171" rtl="0" eaLnBrk="1" latinLnBrk="0" hangingPunct="1">
        <a:defRPr sz="2200" kern="1200">
          <a:solidFill>
            <a:schemeClr val="tx1"/>
          </a:solidFill>
          <a:latin typeface="+mn-lt"/>
          <a:ea typeface="+mn-ea"/>
          <a:cs typeface="+mn-cs"/>
        </a:defRPr>
      </a:lvl8pPr>
      <a:lvl9pPr marL="4369369" algn="l" defTabSz="546171"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5" y="0"/>
            <a:ext cx="13001413" cy="9751060"/>
          </a:xfrm>
          <a:prstGeom prst="rect">
            <a:avLst/>
          </a:prstGeom>
        </p:spPr>
      </p:pic>
      <p:sp>
        <p:nvSpPr>
          <p:cNvPr id="2" name="Title Placeholder 1"/>
          <p:cNvSpPr>
            <a:spLocks noGrp="1"/>
          </p:cNvSpPr>
          <p:nvPr>
            <p:ph type="title"/>
          </p:nvPr>
        </p:nvSpPr>
        <p:spPr>
          <a:xfrm>
            <a:off x="1381762" y="1396896"/>
            <a:ext cx="10241276" cy="1854389"/>
          </a:xfrm>
          <a:prstGeom prst="rect">
            <a:avLst/>
          </a:prstGeom>
          <a:effectLst/>
        </p:spPr>
        <p:txBody>
          <a:bodyPr vert="horz" lIns="108446" tIns="54248" rIns="108446" bIns="54248"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1761" y="3636525"/>
            <a:ext cx="10241276" cy="4720265"/>
          </a:xfrm>
          <a:prstGeom prst="rect">
            <a:avLst/>
          </a:prstGeom>
        </p:spPr>
        <p:txBody>
          <a:bodyPr vert="horz" lIns="108446" tIns="54248" rIns="108446" bIns="54248"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256001" y="8489244"/>
            <a:ext cx="1706880" cy="397369"/>
          </a:xfrm>
          <a:prstGeom prst="rect">
            <a:avLst/>
          </a:prstGeom>
        </p:spPr>
        <p:txBody>
          <a:bodyPr vert="horz" lIns="108446" tIns="54248" rIns="108446" bIns="54248" rtlCol="0" anchor="ctr"/>
          <a:lstStyle>
            <a:lvl1pPr algn="r">
              <a:defRPr sz="1200" b="0" i="0">
                <a:solidFill>
                  <a:schemeClr val="tx1"/>
                </a:solidFill>
                <a:effectLst/>
                <a:latin typeface="+mn-lt"/>
              </a:defRPr>
            </a:lvl1pPr>
          </a:lstStyle>
          <a:p>
            <a:pPr defTabSz="1084519" rtl="0"/>
            <a:fld id="{60A2FEB3-A422-4AC2-9F2D-E194C9529E28}" type="datetimeFigureOut">
              <a:rPr lang="en-US" kern="1200" smtClean="0">
                <a:solidFill>
                  <a:prstClr val="black"/>
                </a:solidFill>
              </a:rPr>
              <a:pPr defTabSz="1084519" rtl="0"/>
              <a:t>10/17/2016</a:t>
            </a:fld>
            <a:endParaRPr lang="en-US" kern="1200">
              <a:solidFill>
                <a:prstClr val="black"/>
              </a:solidFill>
            </a:endParaRPr>
          </a:p>
        </p:txBody>
      </p:sp>
      <p:sp>
        <p:nvSpPr>
          <p:cNvPr id="5" name="Footer Placeholder 4"/>
          <p:cNvSpPr>
            <a:spLocks noGrp="1"/>
          </p:cNvSpPr>
          <p:nvPr>
            <p:ph type="ftr" sz="quarter" idx="3"/>
          </p:nvPr>
        </p:nvSpPr>
        <p:spPr>
          <a:xfrm>
            <a:off x="1381761" y="8489244"/>
            <a:ext cx="7792960" cy="397369"/>
          </a:xfrm>
          <a:prstGeom prst="rect">
            <a:avLst/>
          </a:prstGeom>
        </p:spPr>
        <p:txBody>
          <a:bodyPr vert="horz" lIns="108446" tIns="54248" rIns="108446" bIns="54248" rtlCol="0" anchor="ctr"/>
          <a:lstStyle>
            <a:lvl1pPr algn="l">
              <a:defRPr sz="1200" b="0" i="0">
                <a:solidFill>
                  <a:schemeClr val="tx1"/>
                </a:solidFill>
                <a:effectLst/>
                <a:latin typeface="+mn-lt"/>
              </a:defRPr>
            </a:lvl1pPr>
          </a:lstStyle>
          <a:p>
            <a:pPr defTabSz="1084519" rtl="0"/>
            <a:endParaRPr lang="en-US" kern="1200">
              <a:solidFill>
                <a:prstClr val="black"/>
              </a:solidFill>
            </a:endParaRPr>
          </a:p>
        </p:txBody>
      </p:sp>
      <p:sp>
        <p:nvSpPr>
          <p:cNvPr id="6" name="Slide Number Placeholder 5"/>
          <p:cNvSpPr>
            <a:spLocks noGrp="1"/>
          </p:cNvSpPr>
          <p:nvPr>
            <p:ph type="sldNum" sz="quarter" idx="4"/>
          </p:nvPr>
        </p:nvSpPr>
        <p:spPr>
          <a:xfrm>
            <a:off x="11044226" y="8489244"/>
            <a:ext cx="578877" cy="397369"/>
          </a:xfrm>
          <a:prstGeom prst="rect">
            <a:avLst/>
          </a:prstGeom>
        </p:spPr>
        <p:txBody>
          <a:bodyPr vert="horz" lIns="108446" tIns="54248" rIns="108446" bIns="54248" rtlCol="0" anchor="ctr"/>
          <a:lstStyle>
            <a:lvl1pPr algn="r">
              <a:defRPr sz="1200" b="0" i="0">
                <a:solidFill>
                  <a:schemeClr val="tx1"/>
                </a:solidFill>
                <a:effectLst/>
                <a:latin typeface="+mn-lt"/>
              </a:defRPr>
            </a:lvl1pPr>
          </a:lstStyle>
          <a:p>
            <a:pPr defTabSz="1084519" rtl="0"/>
            <a:fld id="{72C7FAA7-C8E8-445F-BF34-42AD160715DB}" type="slidenum">
              <a:rPr lang="en-US" kern="1200" smtClean="0">
                <a:solidFill>
                  <a:prstClr val="black"/>
                </a:solidFill>
              </a:rPr>
              <a:pPr defTabSz="1084519" rtl="0"/>
              <a:t>‹#›</a:t>
            </a:fld>
            <a:endParaRPr lang="en-US" kern="1200">
              <a:solidFill>
                <a:prstClr val="black"/>
              </a:solidFill>
            </a:endParaRPr>
          </a:p>
        </p:txBody>
      </p:sp>
    </p:spTree>
    <p:extLst>
      <p:ext uri="{BB962C8B-B14F-4D97-AF65-F5344CB8AC3E}">
        <p14:creationId xmlns:p14="http://schemas.microsoft.com/office/powerpoint/2010/main" val="25525187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ctr" defTabSz="542260" rtl="0" eaLnBrk="1" latinLnBrk="0" hangingPunct="1">
        <a:spcBef>
          <a:spcPct val="0"/>
        </a:spcBef>
        <a:buNone/>
        <a:defRPr sz="5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38915" indent="-338915" algn="l" defTabSz="542260" rtl="0" eaLnBrk="1" latinLnBrk="0" hangingPunct="1">
        <a:spcBef>
          <a:spcPct val="20000"/>
        </a:spcBef>
        <a:spcAft>
          <a:spcPts val="717"/>
        </a:spcAft>
        <a:buClr>
          <a:schemeClr val="accent1"/>
        </a:buClr>
        <a:buSzPct val="115000"/>
        <a:buFont typeface="Arial"/>
        <a:buChar char="•"/>
        <a:defRPr sz="2900" kern="1200" cap="none">
          <a:solidFill>
            <a:schemeClr val="tx1">
              <a:lumMod val="85000"/>
              <a:lumOff val="15000"/>
            </a:schemeClr>
          </a:solidFill>
          <a:effectLst/>
          <a:latin typeface="+mn-lt"/>
          <a:ea typeface="+mn-ea"/>
          <a:cs typeface="+mn-cs"/>
        </a:defRPr>
      </a:lvl1pPr>
      <a:lvl2pPr marL="881168" indent="-338915" algn="l" defTabSz="542260" rtl="0" eaLnBrk="1" latinLnBrk="0" hangingPunct="1">
        <a:spcBef>
          <a:spcPct val="20000"/>
        </a:spcBef>
        <a:spcAft>
          <a:spcPts val="717"/>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2pPr>
      <a:lvl3pPr marL="1423415" indent="-338915" algn="l" defTabSz="542260" rtl="0" eaLnBrk="1" latinLnBrk="0" hangingPunct="1">
        <a:spcBef>
          <a:spcPct val="20000"/>
        </a:spcBef>
        <a:spcAft>
          <a:spcPts val="717"/>
        </a:spcAft>
        <a:buClr>
          <a:schemeClr val="accent1"/>
        </a:buClr>
        <a:buSzPct val="115000"/>
        <a:buFont typeface="Arial"/>
        <a:buChar char="•"/>
        <a:defRPr sz="2200" kern="1200" cap="none">
          <a:solidFill>
            <a:schemeClr val="tx1">
              <a:lumMod val="85000"/>
              <a:lumOff val="15000"/>
            </a:schemeClr>
          </a:solidFill>
          <a:effectLst/>
          <a:latin typeface="+mn-lt"/>
          <a:ea typeface="+mn-ea"/>
          <a:cs typeface="+mn-cs"/>
        </a:defRPr>
      </a:lvl3pPr>
      <a:lvl4pPr marL="1830109" indent="-203341" algn="l" defTabSz="542260" rtl="0" eaLnBrk="1" latinLnBrk="0" hangingPunct="1">
        <a:spcBef>
          <a:spcPct val="20000"/>
        </a:spcBef>
        <a:spcAft>
          <a:spcPts val="717"/>
        </a:spcAft>
        <a:buClr>
          <a:schemeClr val="accent1"/>
        </a:buClr>
        <a:buSzPct val="115000"/>
        <a:buFont typeface="Arial"/>
        <a:buChar char="•"/>
        <a:defRPr sz="1900" kern="1200" cap="none">
          <a:solidFill>
            <a:schemeClr val="tx1">
              <a:lumMod val="85000"/>
              <a:lumOff val="15000"/>
            </a:schemeClr>
          </a:solidFill>
          <a:effectLst/>
          <a:latin typeface="+mn-lt"/>
          <a:ea typeface="+mn-ea"/>
          <a:cs typeface="+mn-cs"/>
        </a:defRPr>
      </a:lvl4pPr>
      <a:lvl5pPr marL="2372385" indent="-203341" algn="l" defTabSz="542260"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5pPr>
      <a:lvl6pPr marL="2982422" indent="-271135" algn="l" defTabSz="542260"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6pPr>
      <a:lvl7pPr marL="3524685" indent="-271135" algn="l" defTabSz="542260"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7pPr>
      <a:lvl8pPr marL="4066940" indent="-271135" algn="l" defTabSz="542260"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8pPr>
      <a:lvl9pPr marL="4609205" indent="-271135" algn="l" defTabSz="542260"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9pPr>
    </p:bodyStyle>
    <p:otherStyle>
      <a:defPPr>
        <a:defRPr lang="en-US"/>
      </a:defPPr>
      <a:lvl1pPr marL="0" algn="l" defTabSz="542260" rtl="0" eaLnBrk="1" latinLnBrk="0" hangingPunct="1">
        <a:defRPr sz="2200" kern="1200">
          <a:solidFill>
            <a:schemeClr val="tx1"/>
          </a:solidFill>
          <a:latin typeface="+mn-lt"/>
          <a:ea typeface="+mn-ea"/>
          <a:cs typeface="+mn-cs"/>
        </a:defRPr>
      </a:lvl1pPr>
      <a:lvl2pPr marL="542260" algn="l" defTabSz="542260" rtl="0" eaLnBrk="1" latinLnBrk="0" hangingPunct="1">
        <a:defRPr sz="2200" kern="1200">
          <a:solidFill>
            <a:schemeClr val="tx1"/>
          </a:solidFill>
          <a:latin typeface="+mn-lt"/>
          <a:ea typeface="+mn-ea"/>
          <a:cs typeface="+mn-cs"/>
        </a:defRPr>
      </a:lvl2pPr>
      <a:lvl3pPr marL="1084519" algn="l" defTabSz="542260" rtl="0" eaLnBrk="1" latinLnBrk="0" hangingPunct="1">
        <a:defRPr sz="2200" kern="1200">
          <a:solidFill>
            <a:schemeClr val="tx1"/>
          </a:solidFill>
          <a:latin typeface="+mn-lt"/>
          <a:ea typeface="+mn-ea"/>
          <a:cs typeface="+mn-cs"/>
        </a:defRPr>
      </a:lvl3pPr>
      <a:lvl4pPr marL="1626772" algn="l" defTabSz="542260" rtl="0" eaLnBrk="1" latinLnBrk="0" hangingPunct="1">
        <a:defRPr sz="2200" kern="1200">
          <a:solidFill>
            <a:schemeClr val="tx1"/>
          </a:solidFill>
          <a:latin typeface="+mn-lt"/>
          <a:ea typeface="+mn-ea"/>
          <a:cs typeface="+mn-cs"/>
        </a:defRPr>
      </a:lvl4pPr>
      <a:lvl5pPr marL="2169036" algn="l" defTabSz="542260" rtl="0" eaLnBrk="1" latinLnBrk="0" hangingPunct="1">
        <a:defRPr sz="2200" kern="1200">
          <a:solidFill>
            <a:schemeClr val="tx1"/>
          </a:solidFill>
          <a:latin typeface="+mn-lt"/>
          <a:ea typeface="+mn-ea"/>
          <a:cs typeface="+mn-cs"/>
        </a:defRPr>
      </a:lvl5pPr>
      <a:lvl6pPr marL="2711305" algn="l" defTabSz="542260" rtl="0" eaLnBrk="1" latinLnBrk="0" hangingPunct="1">
        <a:defRPr sz="2200" kern="1200">
          <a:solidFill>
            <a:schemeClr val="tx1"/>
          </a:solidFill>
          <a:latin typeface="+mn-lt"/>
          <a:ea typeface="+mn-ea"/>
          <a:cs typeface="+mn-cs"/>
        </a:defRPr>
      </a:lvl6pPr>
      <a:lvl7pPr marL="3253549" algn="l" defTabSz="542260" rtl="0" eaLnBrk="1" latinLnBrk="0" hangingPunct="1">
        <a:defRPr sz="2200" kern="1200">
          <a:solidFill>
            <a:schemeClr val="tx1"/>
          </a:solidFill>
          <a:latin typeface="+mn-lt"/>
          <a:ea typeface="+mn-ea"/>
          <a:cs typeface="+mn-cs"/>
        </a:defRPr>
      </a:lvl7pPr>
      <a:lvl8pPr marL="3795818" algn="l" defTabSz="542260" rtl="0" eaLnBrk="1" latinLnBrk="0" hangingPunct="1">
        <a:defRPr sz="2200" kern="1200">
          <a:solidFill>
            <a:schemeClr val="tx1"/>
          </a:solidFill>
          <a:latin typeface="+mn-lt"/>
          <a:ea typeface="+mn-ea"/>
          <a:cs typeface="+mn-cs"/>
        </a:defRPr>
      </a:lvl8pPr>
      <a:lvl9pPr marL="4338074" algn="l" defTabSz="542260" rtl="0" eaLnBrk="1" latinLnBrk="0" hangingPunct="1">
        <a:defRPr sz="2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4" y="0"/>
            <a:ext cx="13001413" cy="9751060"/>
          </a:xfrm>
          <a:prstGeom prst="rect">
            <a:avLst/>
          </a:prstGeom>
        </p:spPr>
      </p:pic>
      <p:sp>
        <p:nvSpPr>
          <p:cNvPr id="2" name="Title Placeholder 1"/>
          <p:cNvSpPr>
            <a:spLocks noGrp="1"/>
          </p:cNvSpPr>
          <p:nvPr>
            <p:ph type="title"/>
          </p:nvPr>
        </p:nvSpPr>
        <p:spPr>
          <a:xfrm>
            <a:off x="1381762" y="1396894"/>
            <a:ext cx="10241276" cy="1854389"/>
          </a:xfrm>
          <a:prstGeom prst="rect">
            <a:avLst/>
          </a:prstGeom>
          <a:effectLst/>
        </p:spPr>
        <p:txBody>
          <a:bodyPr vert="horz" lIns="108459" tIns="54254" rIns="108459" bIns="5425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1761" y="3636525"/>
            <a:ext cx="10241276" cy="4720265"/>
          </a:xfrm>
          <a:prstGeom prst="rect">
            <a:avLst/>
          </a:prstGeom>
        </p:spPr>
        <p:txBody>
          <a:bodyPr vert="horz" lIns="108459" tIns="54254" rIns="108459" bIns="54254"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256001" y="8489244"/>
            <a:ext cx="1706880" cy="397369"/>
          </a:xfrm>
          <a:prstGeom prst="rect">
            <a:avLst/>
          </a:prstGeom>
        </p:spPr>
        <p:txBody>
          <a:bodyPr vert="horz" lIns="108459" tIns="54254" rIns="108459" bIns="54254" rtlCol="0" anchor="ctr"/>
          <a:lstStyle>
            <a:lvl1pPr algn="r">
              <a:defRPr sz="1200" b="0" i="0">
                <a:solidFill>
                  <a:schemeClr val="tx1"/>
                </a:solidFill>
                <a:effectLst/>
                <a:latin typeface="+mn-lt"/>
              </a:defRPr>
            </a:lvl1pPr>
          </a:lstStyle>
          <a:p>
            <a:pPr defTabSz="1084649" rtl="0"/>
            <a:fld id="{60A2FEB3-A422-4AC2-9F2D-E194C9529E28}" type="datetimeFigureOut">
              <a:rPr lang="en-US" kern="1200" smtClean="0">
                <a:solidFill>
                  <a:prstClr val="black"/>
                </a:solidFill>
              </a:rPr>
              <a:pPr defTabSz="1084649" rtl="0"/>
              <a:t>10/17/2016</a:t>
            </a:fld>
            <a:endParaRPr lang="en-US" kern="1200">
              <a:solidFill>
                <a:prstClr val="black"/>
              </a:solidFill>
            </a:endParaRPr>
          </a:p>
        </p:txBody>
      </p:sp>
      <p:sp>
        <p:nvSpPr>
          <p:cNvPr id="5" name="Footer Placeholder 4"/>
          <p:cNvSpPr>
            <a:spLocks noGrp="1"/>
          </p:cNvSpPr>
          <p:nvPr>
            <p:ph type="ftr" sz="quarter" idx="3"/>
          </p:nvPr>
        </p:nvSpPr>
        <p:spPr>
          <a:xfrm>
            <a:off x="1381761" y="8489244"/>
            <a:ext cx="7792960" cy="397369"/>
          </a:xfrm>
          <a:prstGeom prst="rect">
            <a:avLst/>
          </a:prstGeom>
        </p:spPr>
        <p:txBody>
          <a:bodyPr vert="horz" lIns="108459" tIns="54254" rIns="108459" bIns="54254" rtlCol="0" anchor="ctr"/>
          <a:lstStyle>
            <a:lvl1pPr algn="l">
              <a:defRPr sz="1200" b="0" i="0">
                <a:solidFill>
                  <a:schemeClr val="tx1"/>
                </a:solidFill>
                <a:effectLst/>
                <a:latin typeface="+mn-lt"/>
              </a:defRPr>
            </a:lvl1pPr>
          </a:lstStyle>
          <a:p>
            <a:pPr defTabSz="1084649" rtl="0"/>
            <a:endParaRPr lang="en-US" kern="1200">
              <a:solidFill>
                <a:prstClr val="black"/>
              </a:solidFill>
            </a:endParaRPr>
          </a:p>
        </p:txBody>
      </p:sp>
      <p:sp>
        <p:nvSpPr>
          <p:cNvPr id="6" name="Slide Number Placeholder 5"/>
          <p:cNvSpPr>
            <a:spLocks noGrp="1"/>
          </p:cNvSpPr>
          <p:nvPr>
            <p:ph type="sldNum" sz="quarter" idx="4"/>
          </p:nvPr>
        </p:nvSpPr>
        <p:spPr>
          <a:xfrm>
            <a:off x="11044224" y="8489244"/>
            <a:ext cx="578877" cy="397369"/>
          </a:xfrm>
          <a:prstGeom prst="rect">
            <a:avLst/>
          </a:prstGeom>
        </p:spPr>
        <p:txBody>
          <a:bodyPr vert="horz" lIns="108459" tIns="54254" rIns="108459" bIns="54254" rtlCol="0" anchor="ctr"/>
          <a:lstStyle>
            <a:lvl1pPr algn="r">
              <a:defRPr sz="1200" b="0" i="0">
                <a:solidFill>
                  <a:schemeClr val="tx1"/>
                </a:solidFill>
                <a:effectLst/>
                <a:latin typeface="+mn-lt"/>
              </a:defRPr>
            </a:lvl1pPr>
          </a:lstStyle>
          <a:p>
            <a:pPr defTabSz="1084649" rtl="0"/>
            <a:fld id="{72C7FAA7-C8E8-445F-BF34-42AD160715DB}" type="slidenum">
              <a:rPr lang="en-US" kern="1200" smtClean="0">
                <a:solidFill>
                  <a:prstClr val="black"/>
                </a:solidFill>
              </a:rPr>
              <a:pPr defTabSz="1084649" rtl="0"/>
              <a:t>‹#›</a:t>
            </a:fld>
            <a:endParaRPr lang="en-US" kern="1200">
              <a:solidFill>
                <a:prstClr val="black"/>
              </a:solidFill>
            </a:endParaRPr>
          </a:p>
        </p:txBody>
      </p:sp>
    </p:spTree>
    <p:extLst>
      <p:ext uri="{BB962C8B-B14F-4D97-AF65-F5344CB8AC3E}">
        <p14:creationId xmlns:p14="http://schemas.microsoft.com/office/powerpoint/2010/main" val="243047385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xStyles>
    <p:titleStyle>
      <a:lvl1pPr algn="ctr" defTabSz="542325" rtl="0" eaLnBrk="1" latinLnBrk="0" hangingPunct="1">
        <a:spcBef>
          <a:spcPct val="0"/>
        </a:spcBef>
        <a:buNone/>
        <a:defRPr sz="5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38956" indent="-338956" algn="l" defTabSz="542325" rtl="0" eaLnBrk="1" latinLnBrk="0" hangingPunct="1">
        <a:spcBef>
          <a:spcPct val="20000"/>
        </a:spcBef>
        <a:spcAft>
          <a:spcPts val="717"/>
        </a:spcAft>
        <a:buClr>
          <a:schemeClr val="accent1"/>
        </a:buClr>
        <a:buSzPct val="115000"/>
        <a:buFont typeface="Arial"/>
        <a:buChar char="•"/>
        <a:defRPr sz="2900" kern="1200" cap="none">
          <a:solidFill>
            <a:schemeClr val="tx1">
              <a:lumMod val="85000"/>
              <a:lumOff val="15000"/>
            </a:schemeClr>
          </a:solidFill>
          <a:effectLst/>
          <a:latin typeface="+mn-lt"/>
          <a:ea typeface="+mn-ea"/>
          <a:cs typeface="+mn-cs"/>
        </a:defRPr>
      </a:lvl1pPr>
      <a:lvl2pPr marL="881273" indent="-338956" algn="l" defTabSz="542325" rtl="0" eaLnBrk="1" latinLnBrk="0" hangingPunct="1">
        <a:spcBef>
          <a:spcPct val="20000"/>
        </a:spcBef>
        <a:spcAft>
          <a:spcPts val="717"/>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2pPr>
      <a:lvl3pPr marL="1423585" indent="-338956" algn="l" defTabSz="542325" rtl="0" eaLnBrk="1" latinLnBrk="0" hangingPunct="1">
        <a:spcBef>
          <a:spcPct val="20000"/>
        </a:spcBef>
        <a:spcAft>
          <a:spcPts val="717"/>
        </a:spcAft>
        <a:buClr>
          <a:schemeClr val="accent1"/>
        </a:buClr>
        <a:buSzPct val="115000"/>
        <a:buFont typeface="Arial"/>
        <a:buChar char="•"/>
        <a:defRPr sz="2200" kern="1200" cap="none">
          <a:solidFill>
            <a:schemeClr val="tx1">
              <a:lumMod val="85000"/>
              <a:lumOff val="15000"/>
            </a:schemeClr>
          </a:solidFill>
          <a:effectLst/>
          <a:latin typeface="+mn-lt"/>
          <a:ea typeface="+mn-ea"/>
          <a:cs typeface="+mn-cs"/>
        </a:defRPr>
      </a:lvl3pPr>
      <a:lvl4pPr marL="1830328" indent="-203365" algn="l" defTabSz="542325" rtl="0" eaLnBrk="1" latinLnBrk="0" hangingPunct="1">
        <a:spcBef>
          <a:spcPct val="20000"/>
        </a:spcBef>
        <a:spcAft>
          <a:spcPts val="717"/>
        </a:spcAft>
        <a:buClr>
          <a:schemeClr val="accent1"/>
        </a:buClr>
        <a:buSzPct val="115000"/>
        <a:buFont typeface="Arial"/>
        <a:buChar char="•"/>
        <a:defRPr sz="1900" kern="1200" cap="none">
          <a:solidFill>
            <a:schemeClr val="tx1">
              <a:lumMod val="85000"/>
              <a:lumOff val="15000"/>
            </a:schemeClr>
          </a:solidFill>
          <a:effectLst/>
          <a:latin typeface="+mn-lt"/>
          <a:ea typeface="+mn-ea"/>
          <a:cs typeface="+mn-cs"/>
        </a:defRPr>
      </a:lvl4pPr>
      <a:lvl5pPr marL="2372669" indent="-203365" algn="l" defTabSz="542325"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5pPr>
      <a:lvl6pPr marL="2982779" indent="-271167" algn="l" defTabSz="542325"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6pPr>
      <a:lvl7pPr marL="3525108" indent="-271167" algn="l" defTabSz="542325"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7pPr>
      <a:lvl8pPr marL="4067428" indent="-271167" algn="l" defTabSz="542325"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8pPr>
      <a:lvl9pPr marL="4609757" indent="-271167" algn="l" defTabSz="542325"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9pPr>
    </p:bodyStyle>
    <p:otherStyle>
      <a:defPPr>
        <a:defRPr lang="en-US"/>
      </a:defPPr>
      <a:lvl1pPr marL="0" algn="l" defTabSz="542325" rtl="0" eaLnBrk="1" latinLnBrk="0" hangingPunct="1">
        <a:defRPr sz="2200" kern="1200">
          <a:solidFill>
            <a:schemeClr val="tx1"/>
          </a:solidFill>
          <a:latin typeface="+mn-lt"/>
          <a:ea typeface="+mn-ea"/>
          <a:cs typeface="+mn-cs"/>
        </a:defRPr>
      </a:lvl1pPr>
      <a:lvl2pPr marL="542325" algn="l" defTabSz="542325" rtl="0" eaLnBrk="1" latinLnBrk="0" hangingPunct="1">
        <a:defRPr sz="2200" kern="1200">
          <a:solidFill>
            <a:schemeClr val="tx1"/>
          </a:solidFill>
          <a:latin typeface="+mn-lt"/>
          <a:ea typeface="+mn-ea"/>
          <a:cs typeface="+mn-cs"/>
        </a:defRPr>
      </a:lvl2pPr>
      <a:lvl3pPr marL="1084649" algn="l" defTabSz="542325" rtl="0" eaLnBrk="1" latinLnBrk="0" hangingPunct="1">
        <a:defRPr sz="2200" kern="1200">
          <a:solidFill>
            <a:schemeClr val="tx1"/>
          </a:solidFill>
          <a:latin typeface="+mn-lt"/>
          <a:ea typeface="+mn-ea"/>
          <a:cs typeface="+mn-cs"/>
        </a:defRPr>
      </a:lvl3pPr>
      <a:lvl4pPr marL="1626966" algn="l" defTabSz="542325" rtl="0" eaLnBrk="1" latinLnBrk="0" hangingPunct="1">
        <a:defRPr sz="2200" kern="1200">
          <a:solidFill>
            <a:schemeClr val="tx1"/>
          </a:solidFill>
          <a:latin typeface="+mn-lt"/>
          <a:ea typeface="+mn-ea"/>
          <a:cs typeface="+mn-cs"/>
        </a:defRPr>
      </a:lvl4pPr>
      <a:lvl5pPr marL="2169296" algn="l" defTabSz="542325" rtl="0" eaLnBrk="1" latinLnBrk="0" hangingPunct="1">
        <a:defRPr sz="2200" kern="1200">
          <a:solidFill>
            <a:schemeClr val="tx1"/>
          </a:solidFill>
          <a:latin typeface="+mn-lt"/>
          <a:ea typeface="+mn-ea"/>
          <a:cs typeface="+mn-cs"/>
        </a:defRPr>
      </a:lvl5pPr>
      <a:lvl6pPr marL="2711630" algn="l" defTabSz="542325" rtl="0" eaLnBrk="1" latinLnBrk="0" hangingPunct="1">
        <a:defRPr sz="2200" kern="1200">
          <a:solidFill>
            <a:schemeClr val="tx1"/>
          </a:solidFill>
          <a:latin typeface="+mn-lt"/>
          <a:ea typeface="+mn-ea"/>
          <a:cs typeface="+mn-cs"/>
        </a:defRPr>
      </a:lvl6pPr>
      <a:lvl7pPr marL="3253939" algn="l" defTabSz="542325" rtl="0" eaLnBrk="1" latinLnBrk="0" hangingPunct="1">
        <a:defRPr sz="2200" kern="1200">
          <a:solidFill>
            <a:schemeClr val="tx1"/>
          </a:solidFill>
          <a:latin typeface="+mn-lt"/>
          <a:ea typeface="+mn-ea"/>
          <a:cs typeface="+mn-cs"/>
        </a:defRPr>
      </a:lvl7pPr>
      <a:lvl8pPr marL="3796272" algn="l" defTabSz="542325" rtl="0" eaLnBrk="1" latinLnBrk="0" hangingPunct="1">
        <a:defRPr sz="2200" kern="1200">
          <a:solidFill>
            <a:schemeClr val="tx1"/>
          </a:solidFill>
          <a:latin typeface="+mn-lt"/>
          <a:ea typeface="+mn-ea"/>
          <a:cs typeface="+mn-cs"/>
        </a:defRPr>
      </a:lvl8pPr>
      <a:lvl9pPr marL="4338594" algn="l" defTabSz="542325" rtl="0" eaLnBrk="1" latinLnBrk="0" hangingPunct="1">
        <a:defRPr sz="2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 y="0"/>
            <a:ext cx="13001413" cy="9751060"/>
          </a:xfrm>
          <a:prstGeom prst="rect">
            <a:avLst/>
          </a:prstGeom>
        </p:spPr>
      </p:pic>
      <p:sp>
        <p:nvSpPr>
          <p:cNvPr id="2" name="Title Placeholder 1"/>
          <p:cNvSpPr>
            <a:spLocks noGrp="1"/>
          </p:cNvSpPr>
          <p:nvPr>
            <p:ph type="title"/>
          </p:nvPr>
        </p:nvSpPr>
        <p:spPr>
          <a:xfrm>
            <a:off x="1381762" y="1396890"/>
            <a:ext cx="10241276" cy="1854389"/>
          </a:xfrm>
          <a:prstGeom prst="rect">
            <a:avLst/>
          </a:prstGeom>
          <a:effectLst/>
        </p:spPr>
        <p:txBody>
          <a:bodyPr vert="horz" lIns="108498" tIns="54273" rIns="108498" bIns="54273"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1761" y="3636525"/>
            <a:ext cx="10241276" cy="4720265"/>
          </a:xfrm>
          <a:prstGeom prst="rect">
            <a:avLst/>
          </a:prstGeom>
        </p:spPr>
        <p:txBody>
          <a:bodyPr vert="horz" lIns="108498" tIns="54273" rIns="108498" bIns="54273"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256001" y="8489244"/>
            <a:ext cx="1706880" cy="397369"/>
          </a:xfrm>
          <a:prstGeom prst="rect">
            <a:avLst/>
          </a:prstGeom>
        </p:spPr>
        <p:txBody>
          <a:bodyPr vert="horz" lIns="108498" tIns="54273" rIns="108498" bIns="54273" rtlCol="0" anchor="ctr"/>
          <a:lstStyle>
            <a:lvl1pPr algn="r">
              <a:defRPr sz="1200" b="0" i="0">
                <a:solidFill>
                  <a:schemeClr val="tx1"/>
                </a:solidFill>
                <a:effectLst/>
                <a:latin typeface="+mn-lt"/>
              </a:defRPr>
            </a:lvl1pPr>
          </a:lstStyle>
          <a:p>
            <a:pPr defTabSz="1085040" rtl="0"/>
            <a:fld id="{60A2FEB3-A422-4AC2-9F2D-E194C9529E28}" type="datetimeFigureOut">
              <a:rPr lang="en-US" kern="1200" smtClean="0">
                <a:solidFill>
                  <a:prstClr val="black"/>
                </a:solidFill>
              </a:rPr>
              <a:pPr defTabSz="1085040" rtl="0"/>
              <a:t>10/17/2016</a:t>
            </a:fld>
            <a:endParaRPr lang="en-US" kern="1200">
              <a:solidFill>
                <a:prstClr val="black"/>
              </a:solidFill>
            </a:endParaRPr>
          </a:p>
        </p:txBody>
      </p:sp>
      <p:sp>
        <p:nvSpPr>
          <p:cNvPr id="5" name="Footer Placeholder 4"/>
          <p:cNvSpPr>
            <a:spLocks noGrp="1"/>
          </p:cNvSpPr>
          <p:nvPr>
            <p:ph type="ftr" sz="quarter" idx="3"/>
          </p:nvPr>
        </p:nvSpPr>
        <p:spPr>
          <a:xfrm>
            <a:off x="1381761" y="8489244"/>
            <a:ext cx="7792960" cy="397369"/>
          </a:xfrm>
          <a:prstGeom prst="rect">
            <a:avLst/>
          </a:prstGeom>
        </p:spPr>
        <p:txBody>
          <a:bodyPr vert="horz" lIns="108498" tIns="54273" rIns="108498" bIns="54273" rtlCol="0" anchor="ctr"/>
          <a:lstStyle>
            <a:lvl1pPr algn="l">
              <a:defRPr sz="1200" b="0" i="0">
                <a:solidFill>
                  <a:schemeClr val="tx1"/>
                </a:solidFill>
                <a:effectLst/>
                <a:latin typeface="+mn-lt"/>
              </a:defRPr>
            </a:lvl1pPr>
          </a:lstStyle>
          <a:p>
            <a:pPr defTabSz="1085040" rtl="0"/>
            <a:endParaRPr lang="en-US" kern="1200">
              <a:solidFill>
                <a:prstClr val="black"/>
              </a:solidFill>
            </a:endParaRPr>
          </a:p>
        </p:txBody>
      </p:sp>
      <p:sp>
        <p:nvSpPr>
          <p:cNvPr id="6" name="Slide Number Placeholder 5"/>
          <p:cNvSpPr>
            <a:spLocks noGrp="1"/>
          </p:cNvSpPr>
          <p:nvPr>
            <p:ph type="sldNum" sz="quarter" idx="4"/>
          </p:nvPr>
        </p:nvSpPr>
        <p:spPr>
          <a:xfrm>
            <a:off x="11044221" y="8489244"/>
            <a:ext cx="578877" cy="397369"/>
          </a:xfrm>
          <a:prstGeom prst="rect">
            <a:avLst/>
          </a:prstGeom>
        </p:spPr>
        <p:txBody>
          <a:bodyPr vert="horz" lIns="108498" tIns="54273" rIns="108498" bIns="54273" rtlCol="0" anchor="ctr"/>
          <a:lstStyle>
            <a:lvl1pPr algn="r">
              <a:defRPr sz="1200" b="0" i="0">
                <a:solidFill>
                  <a:schemeClr val="tx1"/>
                </a:solidFill>
                <a:effectLst/>
                <a:latin typeface="+mn-lt"/>
              </a:defRPr>
            </a:lvl1pPr>
          </a:lstStyle>
          <a:p>
            <a:pPr defTabSz="1085040" rtl="0"/>
            <a:fld id="{72C7FAA7-C8E8-445F-BF34-42AD160715DB}" type="slidenum">
              <a:rPr lang="en-US" kern="1200" smtClean="0">
                <a:solidFill>
                  <a:prstClr val="black"/>
                </a:solidFill>
              </a:rPr>
              <a:pPr defTabSz="1085040" rtl="0"/>
              <a:t>‹#›</a:t>
            </a:fld>
            <a:endParaRPr lang="en-US" kern="1200">
              <a:solidFill>
                <a:prstClr val="black"/>
              </a:solidFill>
            </a:endParaRPr>
          </a:p>
        </p:txBody>
      </p:sp>
    </p:spTree>
    <p:extLst>
      <p:ext uri="{BB962C8B-B14F-4D97-AF65-F5344CB8AC3E}">
        <p14:creationId xmlns:p14="http://schemas.microsoft.com/office/powerpoint/2010/main" val="254655286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ctr" defTabSz="542518" rtl="0" eaLnBrk="1" latinLnBrk="0" hangingPunct="1">
        <a:spcBef>
          <a:spcPct val="0"/>
        </a:spcBef>
        <a:buNone/>
        <a:defRPr sz="5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39078" indent="-339078" algn="l" defTabSz="542518" rtl="0" eaLnBrk="1" latinLnBrk="0" hangingPunct="1">
        <a:spcBef>
          <a:spcPct val="20000"/>
        </a:spcBef>
        <a:spcAft>
          <a:spcPts val="717"/>
        </a:spcAft>
        <a:buClr>
          <a:schemeClr val="accent1"/>
        </a:buClr>
        <a:buSzPct val="115000"/>
        <a:buFont typeface="Arial"/>
        <a:buChar char="•"/>
        <a:defRPr sz="2900" kern="1200" cap="none">
          <a:solidFill>
            <a:schemeClr val="tx1">
              <a:lumMod val="85000"/>
              <a:lumOff val="15000"/>
            </a:schemeClr>
          </a:solidFill>
          <a:effectLst/>
          <a:latin typeface="+mn-lt"/>
          <a:ea typeface="+mn-ea"/>
          <a:cs typeface="+mn-cs"/>
        </a:defRPr>
      </a:lvl1pPr>
      <a:lvl2pPr marL="881590" indent="-339078" algn="l" defTabSz="542518" rtl="0" eaLnBrk="1" latinLnBrk="0" hangingPunct="1">
        <a:spcBef>
          <a:spcPct val="20000"/>
        </a:spcBef>
        <a:spcAft>
          <a:spcPts val="717"/>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2pPr>
      <a:lvl3pPr marL="1424097" indent="-339078" algn="l" defTabSz="542518" rtl="0" eaLnBrk="1" latinLnBrk="0" hangingPunct="1">
        <a:spcBef>
          <a:spcPct val="20000"/>
        </a:spcBef>
        <a:spcAft>
          <a:spcPts val="717"/>
        </a:spcAft>
        <a:buClr>
          <a:schemeClr val="accent1"/>
        </a:buClr>
        <a:buSzPct val="115000"/>
        <a:buFont typeface="Arial"/>
        <a:buChar char="•"/>
        <a:defRPr sz="2200" kern="1200" cap="none">
          <a:solidFill>
            <a:schemeClr val="tx1">
              <a:lumMod val="85000"/>
              <a:lumOff val="15000"/>
            </a:schemeClr>
          </a:solidFill>
          <a:effectLst/>
          <a:latin typeface="+mn-lt"/>
          <a:ea typeface="+mn-ea"/>
          <a:cs typeface="+mn-cs"/>
        </a:defRPr>
      </a:lvl3pPr>
      <a:lvl4pPr marL="1830986" indent="-203439" algn="l" defTabSz="542518" rtl="0" eaLnBrk="1" latinLnBrk="0" hangingPunct="1">
        <a:spcBef>
          <a:spcPct val="20000"/>
        </a:spcBef>
        <a:spcAft>
          <a:spcPts val="717"/>
        </a:spcAft>
        <a:buClr>
          <a:schemeClr val="accent1"/>
        </a:buClr>
        <a:buSzPct val="115000"/>
        <a:buFont typeface="Arial"/>
        <a:buChar char="•"/>
        <a:defRPr sz="1900" kern="1200" cap="none">
          <a:solidFill>
            <a:schemeClr val="tx1">
              <a:lumMod val="85000"/>
              <a:lumOff val="15000"/>
            </a:schemeClr>
          </a:solidFill>
          <a:effectLst/>
          <a:latin typeface="+mn-lt"/>
          <a:ea typeface="+mn-ea"/>
          <a:cs typeface="+mn-cs"/>
        </a:defRPr>
      </a:lvl4pPr>
      <a:lvl5pPr marL="2373522" indent="-203439" algn="l" defTabSz="542518"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5pPr>
      <a:lvl6pPr marL="2983852" indent="-271264" algn="l" defTabSz="542518"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6pPr>
      <a:lvl7pPr marL="3526376" indent="-271264" algn="l" defTabSz="542518"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7pPr>
      <a:lvl8pPr marL="4068890" indent="-271264" algn="l" defTabSz="542518"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8pPr>
      <a:lvl9pPr marL="4611414" indent="-271264" algn="l" defTabSz="542518"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9pPr>
    </p:bodyStyle>
    <p:otherStyle>
      <a:defPPr>
        <a:defRPr lang="en-US"/>
      </a:defPPr>
      <a:lvl1pPr marL="0" algn="l" defTabSz="542518" rtl="0" eaLnBrk="1" latinLnBrk="0" hangingPunct="1">
        <a:defRPr sz="2200" kern="1200">
          <a:solidFill>
            <a:schemeClr val="tx1"/>
          </a:solidFill>
          <a:latin typeface="+mn-lt"/>
          <a:ea typeface="+mn-ea"/>
          <a:cs typeface="+mn-cs"/>
        </a:defRPr>
      </a:lvl1pPr>
      <a:lvl2pPr marL="542518" algn="l" defTabSz="542518" rtl="0" eaLnBrk="1" latinLnBrk="0" hangingPunct="1">
        <a:defRPr sz="2200" kern="1200">
          <a:solidFill>
            <a:schemeClr val="tx1"/>
          </a:solidFill>
          <a:latin typeface="+mn-lt"/>
          <a:ea typeface="+mn-ea"/>
          <a:cs typeface="+mn-cs"/>
        </a:defRPr>
      </a:lvl2pPr>
      <a:lvl3pPr marL="1085040" algn="l" defTabSz="542518" rtl="0" eaLnBrk="1" latinLnBrk="0" hangingPunct="1">
        <a:defRPr sz="2200" kern="1200">
          <a:solidFill>
            <a:schemeClr val="tx1"/>
          </a:solidFill>
          <a:latin typeface="+mn-lt"/>
          <a:ea typeface="+mn-ea"/>
          <a:cs typeface="+mn-cs"/>
        </a:defRPr>
      </a:lvl3pPr>
      <a:lvl4pPr marL="1627551" algn="l" defTabSz="542518" rtl="0" eaLnBrk="1" latinLnBrk="0" hangingPunct="1">
        <a:defRPr sz="2200" kern="1200">
          <a:solidFill>
            <a:schemeClr val="tx1"/>
          </a:solidFill>
          <a:latin typeface="+mn-lt"/>
          <a:ea typeface="+mn-ea"/>
          <a:cs typeface="+mn-cs"/>
        </a:defRPr>
      </a:lvl4pPr>
      <a:lvl5pPr marL="2170075" algn="l" defTabSz="542518" rtl="0" eaLnBrk="1" latinLnBrk="0" hangingPunct="1">
        <a:defRPr sz="2200" kern="1200">
          <a:solidFill>
            <a:schemeClr val="tx1"/>
          </a:solidFill>
          <a:latin typeface="+mn-lt"/>
          <a:ea typeface="+mn-ea"/>
          <a:cs typeface="+mn-cs"/>
        </a:defRPr>
      </a:lvl5pPr>
      <a:lvl6pPr marL="2712605" algn="l" defTabSz="542518" rtl="0" eaLnBrk="1" latinLnBrk="0" hangingPunct="1">
        <a:defRPr sz="2200" kern="1200">
          <a:solidFill>
            <a:schemeClr val="tx1"/>
          </a:solidFill>
          <a:latin typeface="+mn-lt"/>
          <a:ea typeface="+mn-ea"/>
          <a:cs typeface="+mn-cs"/>
        </a:defRPr>
      </a:lvl6pPr>
      <a:lvl7pPr marL="3255109" algn="l" defTabSz="542518" rtl="0" eaLnBrk="1" latinLnBrk="0" hangingPunct="1">
        <a:defRPr sz="2200" kern="1200">
          <a:solidFill>
            <a:schemeClr val="tx1"/>
          </a:solidFill>
          <a:latin typeface="+mn-lt"/>
          <a:ea typeface="+mn-ea"/>
          <a:cs typeface="+mn-cs"/>
        </a:defRPr>
      </a:lvl7pPr>
      <a:lvl8pPr marL="3797637" algn="l" defTabSz="542518" rtl="0" eaLnBrk="1" latinLnBrk="0" hangingPunct="1">
        <a:defRPr sz="2200" kern="1200">
          <a:solidFill>
            <a:schemeClr val="tx1"/>
          </a:solidFill>
          <a:latin typeface="+mn-lt"/>
          <a:ea typeface="+mn-ea"/>
          <a:cs typeface="+mn-cs"/>
        </a:defRPr>
      </a:lvl8pPr>
      <a:lvl9pPr marL="4340153" algn="l" defTabSz="542518" rtl="0" eaLnBrk="1" latinLnBrk="0" hangingPunct="1">
        <a:defRPr sz="2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 y="0"/>
            <a:ext cx="13001413" cy="9751060"/>
          </a:xfrm>
          <a:prstGeom prst="rect">
            <a:avLst/>
          </a:prstGeom>
        </p:spPr>
      </p:pic>
      <p:sp>
        <p:nvSpPr>
          <p:cNvPr id="2" name="Title Placeholder 1"/>
          <p:cNvSpPr>
            <a:spLocks noGrp="1"/>
          </p:cNvSpPr>
          <p:nvPr>
            <p:ph type="title"/>
          </p:nvPr>
        </p:nvSpPr>
        <p:spPr>
          <a:xfrm>
            <a:off x="1381762" y="1396884"/>
            <a:ext cx="10241276" cy="1854389"/>
          </a:xfrm>
          <a:prstGeom prst="rect">
            <a:avLst/>
          </a:prstGeom>
          <a:effectLst/>
        </p:spPr>
        <p:txBody>
          <a:bodyPr vert="horz" lIns="108551" tIns="54297" rIns="108551" bIns="54297"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1761" y="3636525"/>
            <a:ext cx="10241276" cy="4720265"/>
          </a:xfrm>
          <a:prstGeom prst="rect">
            <a:avLst/>
          </a:prstGeom>
        </p:spPr>
        <p:txBody>
          <a:bodyPr vert="horz" lIns="108551" tIns="54297" rIns="108551" bIns="54297"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256001" y="8489244"/>
            <a:ext cx="1706880" cy="397369"/>
          </a:xfrm>
          <a:prstGeom prst="rect">
            <a:avLst/>
          </a:prstGeom>
        </p:spPr>
        <p:txBody>
          <a:bodyPr vert="horz" lIns="108551" tIns="54297" rIns="108551" bIns="54297" rtlCol="0" anchor="ctr"/>
          <a:lstStyle>
            <a:lvl1pPr algn="r">
              <a:defRPr sz="1200" b="0" i="0">
                <a:solidFill>
                  <a:schemeClr val="tx1"/>
                </a:solidFill>
                <a:effectLst/>
                <a:latin typeface="+mn-lt"/>
              </a:defRPr>
            </a:lvl1pPr>
          </a:lstStyle>
          <a:p>
            <a:pPr defTabSz="1085560" rtl="0"/>
            <a:fld id="{60A2FEB3-A422-4AC2-9F2D-E194C9529E28}" type="datetimeFigureOut">
              <a:rPr lang="en-US" kern="1200" smtClean="0">
                <a:solidFill>
                  <a:prstClr val="black"/>
                </a:solidFill>
              </a:rPr>
              <a:pPr defTabSz="1085560" rtl="0"/>
              <a:t>10/17/2016</a:t>
            </a:fld>
            <a:endParaRPr lang="en-US" kern="1200">
              <a:solidFill>
                <a:prstClr val="black"/>
              </a:solidFill>
            </a:endParaRPr>
          </a:p>
        </p:txBody>
      </p:sp>
      <p:sp>
        <p:nvSpPr>
          <p:cNvPr id="5" name="Footer Placeholder 4"/>
          <p:cNvSpPr>
            <a:spLocks noGrp="1"/>
          </p:cNvSpPr>
          <p:nvPr>
            <p:ph type="ftr" sz="quarter" idx="3"/>
          </p:nvPr>
        </p:nvSpPr>
        <p:spPr>
          <a:xfrm>
            <a:off x="1381761" y="8489244"/>
            <a:ext cx="7792960" cy="397369"/>
          </a:xfrm>
          <a:prstGeom prst="rect">
            <a:avLst/>
          </a:prstGeom>
        </p:spPr>
        <p:txBody>
          <a:bodyPr vert="horz" lIns="108551" tIns="54297" rIns="108551" bIns="54297" rtlCol="0" anchor="ctr"/>
          <a:lstStyle>
            <a:lvl1pPr algn="l">
              <a:defRPr sz="1200" b="0" i="0">
                <a:solidFill>
                  <a:schemeClr val="tx1"/>
                </a:solidFill>
                <a:effectLst/>
                <a:latin typeface="+mn-lt"/>
              </a:defRPr>
            </a:lvl1pPr>
          </a:lstStyle>
          <a:p>
            <a:pPr defTabSz="1085560" rtl="0"/>
            <a:endParaRPr lang="en-US" kern="1200">
              <a:solidFill>
                <a:prstClr val="black"/>
              </a:solidFill>
            </a:endParaRPr>
          </a:p>
        </p:txBody>
      </p:sp>
      <p:sp>
        <p:nvSpPr>
          <p:cNvPr id="6" name="Slide Number Placeholder 5"/>
          <p:cNvSpPr>
            <a:spLocks noGrp="1"/>
          </p:cNvSpPr>
          <p:nvPr>
            <p:ph type="sldNum" sz="quarter" idx="4"/>
          </p:nvPr>
        </p:nvSpPr>
        <p:spPr>
          <a:xfrm>
            <a:off x="11044217" y="8489244"/>
            <a:ext cx="578877" cy="397369"/>
          </a:xfrm>
          <a:prstGeom prst="rect">
            <a:avLst/>
          </a:prstGeom>
        </p:spPr>
        <p:txBody>
          <a:bodyPr vert="horz" lIns="108551" tIns="54297" rIns="108551" bIns="54297" rtlCol="0" anchor="ctr"/>
          <a:lstStyle>
            <a:lvl1pPr algn="r">
              <a:defRPr sz="1200" b="0" i="0">
                <a:solidFill>
                  <a:schemeClr val="tx1"/>
                </a:solidFill>
                <a:effectLst/>
                <a:latin typeface="+mn-lt"/>
              </a:defRPr>
            </a:lvl1pPr>
          </a:lstStyle>
          <a:p>
            <a:pPr defTabSz="1085560" rtl="0"/>
            <a:fld id="{72C7FAA7-C8E8-445F-BF34-42AD160715DB}" type="slidenum">
              <a:rPr lang="en-US" kern="1200" smtClean="0">
                <a:solidFill>
                  <a:prstClr val="black"/>
                </a:solidFill>
              </a:rPr>
              <a:pPr defTabSz="1085560" rtl="0"/>
              <a:t>‹#›</a:t>
            </a:fld>
            <a:endParaRPr lang="en-US" kern="1200">
              <a:solidFill>
                <a:prstClr val="black"/>
              </a:solidFill>
            </a:endParaRPr>
          </a:p>
        </p:txBody>
      </p:sp>
    </p:spTree>
    <p:extLst>
      <p:ext uri="{BB962C8B-B14F-4D97-AF65-F5344CB8AC3E}">
        <p14:creationId xmlns:p14="http://schemas.microsoft.com/office/powerpoint/2010/main" val="260061955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Lst>
  <p:txStyles>
    <p:titleStyle>
      <a:lvl1pPr algn="ctr" defTabSz="542776" rtl="0" eaLnBrk="1" latinLnBrk="0" hangingPunct="1">
        <a:spcBef>
          <a:spcPct val="0"/>
        </a:spcBef>
        <a:buNone/>
        <a:defRPr sz="5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39240" indent="-339240" algn="l" defTabSz="542776" rtl="0" eaLnBrk="1" latinLnBrk="0" hangingPunct="1">
        <a:spcBef>
          <a:spcPct val="20000"/>
        </a:spcBef>
        <a:spcAft>
          <a:spcPts val="717"/>
        </a:spcAft>
        <a:buClr>
          <a:schemeClr val="accent1"/>
        </a:buClr>
        <a:buSzPct val="115000"/>
        <a:buFont typeface="Arial"/>
        <a:buChar char="•"/>
        <a:defRPr sz="2900" kern="1200" cap="none">
          <a:solidFill>
            <a:schemeClr val="tx1">
              <a:lumMod val="85000"/>
              <a:lumOff val="15000"/>
            </a:schemeClr>
          </a:solidFill>
          <a:effectLst/>
          <a:latin typeface="+mn-lt"/>
          <a:ea typeface="+mn-ea"/>
          <a:cs typeface="+mn-cs"/>
        </a:defRPr>
      </a:lvl1pPr>
      <a:lvl2pPr marL="882013" indent="-339240" algn="l" defTabSz="542776" rtl="0" eaLnBrk="1" latinLnBrk="0" hangingPunct="1">
        <a:spcBef>
          <a:spcPct val="20000"/>
        </a:spcBef>
        <a:spcAft>
          <a:spcPts val="717"/>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2pPr>
      <a:lvl3pPr marL="1424780" indent="-339240" algn="l" defTabSz="542776" rtl="0" eaLnBrk="1" latinLnBrk="0" hangingPunct="1">
        <a:spcBef>
          <a:spcPct val="20000"/>
        </a:spcBef>
        <a:spcAft>
          <a:spcPts val="717"/>
        </a:spcAft>
        <a:buClr>
          <a:schemeClr val="accent1"/>
        </a:buClr>
        <a:buSzPct val="115000"/>
        <a:buFont typeface="Arial"/>
        <a:buChar char="•"/>
        <a:defRPr sz="2200" kern="1200" cap="none">
          <a:solidFill>
            <a:schemeClr val="tx1">
              <a:lumMod val="85000"/>
              <a:lumOff val="15000"/>
            </a:schemeClr>
          </a:solidFill>
          <a:effectLst/>
          <a:latin typeface="+mn-lt"/>
          <a:ea typeface="+mn-ea"/>
          <a:cs typeface="+mn-cs"/>
        </a:defRPr>
      </a:lvl3pPr>
      <a:lvl4pPr marL="1831864" indent="-203537" algn="l" defTabSz="542776" rtl="0" eaLnBrk="1" latinLnBrk="0" hangingPunct="1">
        <a:spcBef>
          <a:spcPct val="20000"/>
        </a:spcBef>
        <a:spcAft>
          <a:spcPts val="717"/>
        </a:spcAft>
        <a:buClr>
          <a:schemeClr val="accent1"/>
        </a:buClr>
        <a:buSzPct val="115000"/>
        <a:buFont typeface="Arial"/>
        <a:buChar char="•"/>
        <a:defRPr sz="1900" kern="1200" cap="none">
          <a:solidFill>
            <a:schemeClr val="tx1">
              <a:lumMod val="85000"/>
              <a:lumOff val="15000"/>
            </a:schemeClr>
          </a:solidFill>
          <a:effectLst/>
          <a:latin typeface="+mn-lt"/>
          <a:ea typeface="+mn-ea"/>
          <a:cs typeface="+mn-cs"/>
        </a:defRPr>
      </a:lvl4pPr>
      <a:lvl5pPr marL="2374659" indent="-203537" algn="l" defTabSz="542776"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5pPr>
      <a:lvl6pPr marL="2985282" indent="-271394" algn="l" defTabSz="542776"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6pPr>
      <a:lvl7pPr marL="3528067" indent="-271394" algn="l" defTabSz="542776"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7pPr>
      <a:lvl8pPr marL="4070841" indent="-271394" algn="l" defTabSz="542776"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8pPr>
      <a:lvl9pPr marL="4613624" indent="-271394" algn="l" defTabSz="542776"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9pPr>
    </p:bodyStyle>
    <p:otherStyle>
      <a:defPPr>
        <a:defRPr lang="en-US"/>
      </a:defPPr>
      <a:lvl1pPr marL="0" algn="l" defTabSz="542776" rtl="0" eaLnBrk="1" latinLnBrk="0" hangingPunct="1">
        <a:defRPr sz="2200" kern="1200">
          <a:solidFill>
            <a:schemeClr val="tx1"/>
          </a:solidFill>
          <a:latin typeface="+mn-lt"/>
          <a:ea typeface="+mn-ea"/>
          <a:cs typeface="+mn-cs"/>
        </a:defRPr>
      </a:lvl1pPr>
      <a:lvl2pPr marL="542776" algn="l" defTabSz="542776" rtl="0" eaLnBrk="1" latinLnBrk="0" hangingPunct="1">
        <a:defRPr sz="2200" kern="1200">
          <a:solidFill>
            <a:schemeClr val="tx1"/>
          </a:solidFill>
          <a:latin typeface="+mn-lt"/>
          <a:ea typeface="+mn-ea"/>
          <a:cs typeface="+mn-cs"/>
        </a:defRPr>
      </a:lvl2pPr>
      <a:lvl3pPr marL="1085560" algn="l" defTabSz="542776" rtl="0" eaLnBrk="1" latinLnBrk="0" hangingPunct="1">
        <a:defRPr sz="2200" kern="1200">
          <a:solidFill>
            <a:schemeClr val="tx1"/>
          </a:solidFill>
          <a:latin typeface="+mn-lt"/>
          <a:ea typeface="+mn-ea"/>
          <a:cs typeface="+mn-cs"/>
        </a:defRPr>
      </a:lvl3pPr>
      <a:lvl4pPr marL="1628332" algn="l" defTabSz="542776" rtl="0" eaLnBrk="1" latinLnBrk="0" hangingPunct="1">
        <a:defRPr sz="2200" kern="1200">
          <a:solidFill>
            <a:schemeClr val="tx1"/>
          </a:solidFill>
          <a:latin typeface="+mn-lt"/>
          <a:ea typeface="+mn-ea"/>
          <a:cs typeface="+mn-cs"/>
        </a:defRPr>
      </a:lvl4pPr>
      <a:lvl5pPr marL="2171115" algn="l" defTabSz="542776" rtl="0" eaLnBrk="1" latinLnBrk="0" hangingPunct="1">
        <a:defRPr sz="2200" kern="1200">
          <a:solidFill>
            <a:schemeClr val="tx1"/>
          </a:solidFill>
          <a:latin typeface="+mn-lt"/>
          <a:ea typeface="+mn-ea"/>
          <a:cs typeface="+mn-cs"/>
        </a:defRPr>
      </a:lvl5pPr>
      <a:lvl6pPr marL="2713905" algn="l" defTabSz="542776" rtl="0" eaLnBrk="1" latinLnBrk="0" hangingPunct="1">
        <a:defRPr sz="2200" kern="1200">
          <a:solidFill>
            <a:schemeClr val="tx1"/>
          </a:solidFill>
          <a:latin typeface="+mn-lt"/>
          <a:ea typeface="+mn-ea"/>
          <a:cs typeface="+mn-cs"/>
        </a:defRPr>
      </a:lvl6pPr>
      <a:lvl7pPr marL="3256670" algn="l" defTabSz="542776" rtl="0" eaLnBrk="1" latinLnBrk="0" hangingPunct="1">
        <a:defRPr sz="2200" kern="1200">
          <a:solidFill>
            <a:schemeClr val="tx1"/>
          </a:solidFill>
          <a:latin typeface="+mn-lt"/>
          <a:ea typeface="+mn-ea"/>
          <a:cs typeface="+mn-cs"/>
        </a:defRPr>
      </a:lvl7pPr>
      <a:lvl8pPr marL="3799458" algn="l" defTabSz="542776" rtl="0" eaLnBrk="1" latinLnBrk="0" hangingPunct="1">
        <a:defRPr sz="2200" kern="1200">
          <a:solidFill>
            <a:schemeClr val="tx1"/>
          </a:solidFill>
          <a:latin typeface="+mn-lt"/>
          <a:ea typeface="+mn-ea"/>
          <a:cs typeface="+mn-cs"/>
        </a:defRPr>
      </a:lvl8pPr>
      <a:lvl9pPr marL="4342234" algn="l" defTabSz="542776" rtl="0" eaLnBrk="1" latinLnBrk="0" hangingPunct="1">
        <a:defRPr sz="2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1" y="0"/>
            <a:ext cx="13001413" cy="9751060"/>
          </a:xfrm>
          <a:prstGeom prst="rect">
            <a:avLst/>
          </a:prstGeom>
        </p:spPr>
      </p:pic>
      <p:sp>
        <p:nvSpPr>
          <p:cNvPr id="2" name="Title Placeholder 1"/>
          <p:cNvSpPr>
            <a:spLocks noGrp="1"/>
          </p:cNvSpPr>
          <p:nvPr>
            <p:ph type="title"/>
          </p:nvPr>
        </p:nvSpPr>
        <p:spPr>
          <a:xfrm>
            <a:off x="1381762" y="1396877"/>
            <a:ext cx="10241276" cy="1854389"/>
          </a:xfrm>
          <a:prstGeom prst="rect">
            <a:avLst/>
          </a:prstGeom>
          <a:effectLst/>
        </p:spPr>
        <p:txBody>
          <a:bodyPr vert="horz" lIns="108617" tIns="54328" rIns="108617" bIns="54328"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1761" y="3636525"/>
            <a:ext cx="10241276" cy="4720265"/>
          </a:xfrm>
          <a:prstGeom prst="rect">
            <a:avLst/>
          </a:prstGeom>
        </p:spPr>
        <p:txBody>
          <a:bodyPr vert="horz" lIns="108617" tIns="54328" rIns="108617" bIns="54328"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256001" y="8489244"/>
            <a:ext cx="1706880" cy="397369"/>
          </a:xfrm>
          <a:prstGeom prst="rect">
            <a:avLst/>
          </a:prstGeom>
        </p:spPr>
        <p:txBody>
          <a:bodyPr vert="horz" lIns="108617" tIns="54328" rIns="108617" bIns="54328" rtlCol="0" anchor="ctr"/>
          <a:lstStyle>
            <a:lvl1pPr algn="r">
              <a:defRPr sz="1200" b="0" i="0">
                <a:solidFill>
                  <a:schemeClr val="tx1"/>
                </a:solidFill>
                <a:effectLst/>
                <a:latin typeface="+mn-lt"/>
              </a:defRPr>
            </a:lvl1pPr>
          </a:lstStyle>
          <a:p>
            <a:pPr defTabSz="1086212" rtl="0"/>
            <a:fld id="{60A2FEB3-A422-4AC2-9F2D-E194C9529E28}" type="datetimeFigureOut">
              <a:rPr lang="en-US" kern="1200" smtClean="0">
                <a:solidFill>
                  <a:prstClr val="black"/>
                </a:solidFill>
              </a:rPr>
              <a:pPr defTabSz="1086212" rtl="0"/>
              <a:t>10/17/2016</a:t>
            </a:fld>
            <a:endParaRPr lang="en-US" kern="1200">
              <a:solidFill>
                <a:prstClr val="black"/>
              </a:solidFill>
            </a:endParaRPr>
          </a:p>
        </p:txBody>
      </p:sp>
      <p:sp>
        <p:nvSpPr>
          <p:cNvPr id="5" name="Footer Placeholder 4"/>
          <p:cNvSpPr>
            <a:spLocks noGrp="1"/>
          </p:cNvSpPr>
          <p:nvPr>
            <p:ph type="ftr" sz="quarter" idx="3"/>
          </p:nvPr>
        </p:nvSpPr>
        <p:spPr>
          <a:xfrm>
            <a:off x="1381761" y="8489244"/>
            <a:ext cx="7792960" cy="397369"/>
          </a:xfrm>
          <a:prstGeom prst="rect">
            <a:avLst/>
          </a:prstGeom>
        </p:spPr>
        <p:txBody>
          <a:bodyPr vert="horz" lIns="108617" tIns="54328" rIns="108617" bIns="54328" rtlCol="0" anchor="ctr"/>
          <a:lstStyle>
            <a:lvl1pPr algn="l">
              <a:defRPr sz="1200" b="0" i="0">
                <a:solidFill>
                  <a:schemeClr val="tx1"/>
                </a:solidFill>
                <a:effectLst/>
                <a:latin typeface="+mn-lt"/>
              </a:defRPr>
            </a:lvl1pPr>
          </a:lstStyle>
          <a:p>
            <a:pPr defTabSz="1086212" rtl="0"/>
            <a:endParaRPr lang="en-US" kern="1200">
              <a:solidFill>
                <a:prstClr val="black"/>
              </a:solidFill>
            </a:endParaRPr>
          </a:p>
        </p:txBody>
      </p:sp>
      <p:sp>
        <p:nvSpPr>
          <p:cNvPr id="6" name="Slide Number Placeholder 5"/>
          <p:cNvSpPr>
            <a:spLocks noGrp="1"/>
          </p:cNvSpPr>
          <p:nvPr>
            <p:ph type="sldNum" sz="quarter" idx="4"/>
          </p:nvPr>
        </p:nvSpPr>
        <p:spPr>
          <a:xfrm>
            <a:off x="11044212" y="8489244"/>
            <a:ext cx="578877" cy="397369"/>
          </a:xfrm>
          <a:prstGeom prst="rect">
            <a:avLst/>
          </a:prstGeom>
        </p:spPr>
        <p:txBody>
          <a:bodyPr vert="horz" lIns="108617" tIns="54328" rIns="108617" bIns="54328" rtlCol="0" anchor="ctr"/>
          <a:lstStyle>
            <a:lvl1pPr algn="r">
              <a:defRPr sz="1200" b="0" i="0">
                <a:solidFill>
                  <a:schemeClr val="tx1"/>
                </a:solidFill>
                <a:effectLst/>
                <a:latin typeface="+mn-lt"/>
              </a:defRPr>
            </a:lvl1pPr>
          </a:lstStyle>
          <a:p>
            <a:pPr defTabSz="1086212" rtl="0"/>
            <a:fld id="{72C7FAA7-C8E8-445F-BF34-42AD160715DB}" type="slidenum">
              <a:rPr lang="en-US" kern="1200" smtClean="0">
                <a:solidFill>
                  <a:prstClr val="black"/>
                </a:solidFill>
              </a:rPr>
              <a:pPr defTabSz="1086212" rtl="0"/>
              <a:t>‹#›</a:t>
            </a:fld>
            <a:endParaRPr lang="en-US" kern="1200">
              <a:solidFill>
                <a:prstClr val="black"/>
              </a:solidFill>
            </a:endParaRPr>
          </a:p>
        </p:txBody>
      </p:sp>
    </p:spTree>
    <p:extLst>
      <p:ext uri="{BB962C8B-B14F-4D97-AF65-F5344CB8AC3E}">
        <p14:creationId xmlns:p14="http://schemas.microsoft.com/office/powerpoint/2010/main" val="267152282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Lst>
  <p:txStyles>
    <p:titleStyle>
      <a:lvl1pPr algn="ctr" defTabSz="543101" rtl="0" eaLnBrk="1" latinLnBrk="0" hangingPunct="1">
        <a:spcBef>
          <a:spcPct val="0"/>
        </a:spcBef>
        <a:buNone/>
        <a:defRPr sz="5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39443" indent="-339443" algn="l" defTabSz="543101" rtl="0" eaLnBrk="1" latinLnBrk="0" hangingPunct="1">
        <a:spcBef>
          <a:spcPct val="20000"/>
        </a:spcBef>
        <a:spcAft>
          <a:spcPts val="717"/>
        </a:spcAft>
        <a:buClr>
          <a:schemeClr val="accent1"/>
        </a:buClr>
        <a:buSzPct val="115000"/>
        <a:buFont typeface="Arial"/>
        <a:buChar char="•"/>
        <a:defRPr sz="2900" kern="1200" cap="none">
          <a:solidFill>
            <a:schemeClr val="tx1">
              <a:lumMod val="85000"/>
              <a:lumOff val="15000"/>
            </a:schemeClr>
          </a:solidFill>
          <a:effectLst/>
          <a:latin typeface="+mn-lt"/>
          <a:ea typeface="+mn-ea"/>
          <a:cs typeface="+mn-cs"/>
        </a:defRPr>
      </a:lvl1pPr>
      <a:lvl2pPr marL="882541" indent="-339443" algn="l" defTabSz="543101" rtl="0" eaLnBrk="1" latinLnBrk="0" hangingPunct="1">
        <a:spcBef>
          <a:spcPct val="20000"/>
        </a:spcBef>
        <a:spcAft>
          <a:spcPts val="717"/>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2pPr>
      <a:lvl3pPr marL="1425634" indent="-339443" algn="l" defTabSz="543101" rtl="0" eaLnBrk="1" latinLnBrk="0" hangingPunct="1">
        <a:spcBef>
          <a:spcPct val="20000"/>
        </a:spcBef>
        <a:spcAft>
          <a:spcPts val="717"/>
        </a:spcAft>
        <a:buClr>
          <a:schemeClr val="accent1"/>
        </a:buClr>
        <a:buSzPct val="115000"/>
        <a:buFont typeface="Arial"/>
        <a:buChar char="•"/>
        <a:defRPr sz="2200" kern="1200" cap="none">
          <a:solidFill>
            <a:schemeClr val="tx1">
              <a:lumMod val="85000"/>
              <a:lumOff val="15000"/>
            </a:schemeClr>
          </a:solidFill>
          <a:effectLst/>
          <a:latin typeface="+mn-lt"/>
          <a:ea typeface="+mn-ea"/>
          <a:cs typeface="+mn-cs"/>
        </a:defRPr>
      </a:lvl3pPr>
      <a:lvl4pPr marL="1832962" indent="-203660" algn="l" defTabSz="543101" rtl="0" eaLnBrk="1" latinLnBrk="0" hangingPunct="1">
        <a:spcBef>
          <a:spcPct val="20000"/>
        </a:spcBef>
        <a:spcAft>
          <a:spcPts val="717"/>
        </a:spcAft>
        <a:buClr>
          <a:schemeClr val="accent1"/>
        </a:buClr>
        <a:buSzPct val="115000"/>
        <a:buFont typeface="Arial"/>
        <a:buChar char="•"/>
        <a:defRPr sz="1900" kern="1200" cap="none">
          <a:solidFill>
            <a:schemeClr val="tx1">
              <a:lumMod val="85000"/>
              <a:lumOff val="15000"/>
            </a:schemeClr>
          </a:solidFill>
          <a:effectLst/>
          <a:latin typeface="+mn-lt"/>
          <a:ea typeface="+mn-ea"/>
          <a:cs typeface="+mn-cs"/>
        </a:defRPr>
      </a:lvl4pPr>
      <a:lvl5pPr marL="2376083" indent="-203660" algn="l" defTabSz="543101"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5pPr>
      <a:lvl6pPr marL="2987071" indent="-271555" algn="l" defTabSz="543101"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6pPr>
      <a:lvl7pPr marL="3530182" indent="-271555" algn="l" defTabSz="543101"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7pPr>
      <a:lvl8pPr marL="4073280" indent="-271555" algn="l" defTabSz="543101"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8pPr>
      <a:lvl9pPr marL="4616390" indent="-271555" algn="l" defTabSz="543101"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9pPr>
    </p:bodyStyle>
    <p:otherStyle>
      <a:defPPr>
        <a:defRPr lang="en-US"/>
      </a:defPPr>
      <a:lvl1pPr marL="0" algn="l" defTabSz="543101" rtl="0" eaLnBrk="1" latinLnBrk="0" hangingPunct="1">
        <a:defRPr sz="2200" kern="1200">
          <a:solidFill>
            <a:schemeClr val="tx1"/>
          </a:solidFill>
          <a:latin typeface="+mn-lt"/>
          <a:ea typeface="+mn-ea"/>
          <a:cs typeface="+mn-cs"/>
        </a:defRPr>
      </a:lvl1pPr>
      <a:lvl2pPr marL="543101" algn="l" defTabSz="543101" rtl="0" eaLnBrk="1" latinLnBrk="0" hangingPunct="1">
        <a:defRPr sz="2200" kern="1200">
          <a:solidFill>
            <a:schemeClr val="tx1"/>
          </a:solidFill>
          <a:latin typeface="+mn-lt"/>
          <a:ea typeface="+mn-ea"/>
          <a:cs typeface="+mn-cs"/>
        </a:defRPr>
      </a:lvl2pPr>
      <a:lvl3pPr marL="1086212" algn="l" defTabSz="543101" rtl="0" eaLnBrk="1" latinLnBrk="0" hangingPunct="1">
        <a:defRPr sz="2200" kern="1200">
          <a:solidFill>
            <a:schemeClr val="tx1"/>
          </a:solidFill>
          <a:latin typeface="+mn-lt"/>
          <a:ea typeface="+mn-ea"/>
          <a:cs typeface="+mn-cs"/>
        </a:defRPr>
      </a:lvl3pPr>
      <a:lvl4pPr marL="1629307" algn="l" defTabSz="543101" rtl="0" eaLnBrk="1" latinLnBrk="0" hangingPunct="1">
        <a:defRPr sz="2200" kern="1200">
          <a:solidFill>
            <a:schemeClr val="tx1"/>
          </a:solidFill>
          <a:latin typeface="+mn-lt"/>
          <a:ea typeface="+mn-ea"/>
          <a:cs typeface="+mn-cs"/>
        </a:defRPr>
      </a:lvl4pPr>
      <a:lvl5pPr marL="2172417" algn="l" defTabSz="543101" rtl="0" eaLnBrk="1" latinLnBrk="0" hangingPunct="1">
        <a:defRPr sz="2200" kern="1200">
          <a:solidFill>
            <a:schemeClr val="tx1"/>
          </a:solidFill>
          <a:latin typeface="+mn-lt"/>
          <a:ea typeface="+mn-ea"/>
          <a:cs typeface="+mn-cs"/>
        </a:defRPr>
      </a:lvl5pPr>
      <a:lvl6pPr marL="2715530" algn="l" defTabSz="543101" rtl="0" eaLnBrk="1" latinLnBrk="0" hangingPunct="1">
        <a:defRPr sz="2200" kern="1200">
          <a:solidFill>
            <a:schemeClr val="tx1"/>
          </a:solidFill>
          <a:latin typeface="+mn-lt"/>
          <a:ea typeface="+mn-ea"/>
          <a:cs typeface="+mn-cs"/>
        </a:defRPr>
      </a:lvl6pPr>
      <a:lvl7pPr marL="3258620" algn="l" defTabSz="543101" rtl="0" eaLnBrk="1" latinLnBrk="0" hangingPunct="1">
        <a:defRPr sz="2200" kern="1200">
          <a:solidFill>
            <a:schemeClr val="tx1"/>
          </a:solidFill>
          <a:latin typeface="+mn-lt"/>
          <a:ea typeface="+mn-ea"/>
          <a:cs typeface="+mn-cs"/>
        </a:defRPr>
      </a:lvl7pPr>
      <a:lvl8pPr marL="3801734" algn="l" defTabSz="543101" rtl="0" eaLnBrk="1" latinLnBrk="0" hangingPunct="1">
        <a:defRPr sz="2200" kern="1200">
          <a:solidFill>
            <a:schemeClr val="tx1"/>
          </a:solidFill>
          <a:latin typeface="+mn-lt"/>
          <a:ea typeface="+mn-ea"/>
          <a:cs typeface="+mn-cs"/>
        </a:defRPr>
      </a:lvl8pPr>
      <a:lvl9pPr marL="4344838" algn="l" defTabSz="543101" rtl="0" eaLnBrk="1" latinLnBrk="0" hangingPunct="1">
        <a:defRPr sz="22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4" y="0"/>
            <a:ext cx="13001413" cy="9751060"/>
          </a:xfrm>
          <a:prstGeom prst="rect">
            <a:avLst/>
          </a:prstGeom>
        </p:spPr>
      </p:pic>
      <p:sp>
        <p:nvSpPr>
          <p:cNvPr id="2" name="Title Placeholder 1"/>
          <p:cNvSpPr>
            <a:spLocks noGrp="1"/>
          </p:cNvSpPr>
          <p:nvPr>
            <p:ph type="title"/>
          </p:nvPr>
        </p:nvSpPr>
        <p:spPr>
          <a:xfrm>
            <a:off x="1381762" y="1396869"/>
            <a:ext cx="10241276" cy="1854389"/>
          </a:xfrm>
          <a:prstGeom prst="rect">
            <a:avLst/>
          </a:prstGeom>
          <a:effectLst/>
        </p:spPr>
        <p:txBody>
          <a:bodyPr vert="horz" lIns="108695" tIns="54365" rIns="108695" bIns="54365"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1761" y="3636525"/>
            <a:ext cx="10241276" cy="4720265"/>
          </a:xfrm>
          <a:prstGeom prst="rect">
            <a:avLst/>
          </a:prstGeom>
        </p:spPr>
        <p:txBody>
          <a:bodyPr vert="horz" lIns="108695" tIns="54365" rIns="108695" bIns="54365"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256001" y="8489244"/>
            <a:ext cx="1706880" cy="397369"/>
          </a:xfrm>
          <a:prstGeom prst="rect">
            <a:avLst/>
          </a:prstGeom>
        </p:spPr>
        <p:txBody>
          <a:bodyPr vert="horz" lIns="108695" tIns="54365" rIns="108695" bIns="54365" rtlCol="0" anchor="ctr"/>
          <a:lstStyle>
            <a:lvl1pPr algn="r">
              <a:defRPr sz="1200" b="0" i="0">
                <a:solidFill>
                  <a:schemeClr val="tx1"/>
                </a:solidFill>
                <a:effectLst/>
                <a:latin typeface="+mn-lt"/>
              </a:defRPr>
            </a:lvl1pPr>
          </a:lstStyle>
          <a:p>
            <a:pPr defTabSz="1086993" rtl="0"/>
            <a:fld id="{60A2FEB3-A422-4AC2-9F2D-E194C9529E28}" type="datetimeFigureOut">
              <a:rPr lang="en-US" kern="1200" smtClean="0">
                <a:solidFill>
                  <a:prstClr val="black"/>
                </a:solidFill>
              </a:rPr>
              <a:pPr defTabSz="1086993" rtl="0"/>
              <a:t>10/17/2016</a:t>
            </a:fld>
            <a:endParaRPr lang="en-US" kern="1200">
              <a:solidFill>
                <a:prstClr val="black"/>
              </a:solidFill>
            </a:endParaRPr>
          </a:p>
        </p:txBody>
      </p:sp>
      <p:sp>
        <p:nvSpPr>
          <p:cNvPr id="5" name="Footer Placeholder 4"/>
          <p:cNvSpPr>
            <a:spLocks noGrp="1"/>
          </p:cNvSpPr>
          <p:nvPr>
            <p:ph type="ftr" sz="quarter" idx="3"/>
          </p:nvPr>
        </p:nvSpPr>
        <p:spPr>
          <a:xfrm>
            <a:off x="1381761" y="8489244"/>
            <a:ext cx="7792960" cy="397369"/>
          </a:xfrm>
          <a:prstGeom prst="rect">
            <a:avLst/>
          </a:prstGeom>
        </p:spPr>
        <p:txBody>
          <a:bodyPr vert="horz" lIns="108695" tIns="54365" rIns="108695" bIns="54365" rtlCol="0" anchor="ctr"/>
          <a:lstStyle>
            <a:lvl1pPr algn="l">
              <a:defRPr sz="1200" b="0" i="0">
                <a:solidFill>
                  <a:schemeClr val="tx1"/>
                </a:solidFill>
                <a:effectLst/>
                <a:latin typeface="+mn-lt"/>
              </a:defRPr>
            </a:lvl1pPr>
          </a:lstStyle>
          <a:p>
            <a:pPr defTabSz="1086993" rtl="0"/>
            <a:endParaRPr lang="en-US" kern="1200">
              <a:solidFill>
                <a:prstClr val="black"/>
              </a:solidFill>
            </a:endParaRPr>
          </a:p>
        </p:txBody>
      </p:sp>
      <p:sp>
        <p:nvSpPr>
          <p:cNvPr id="6" name="Slide Number Placeholder 5"/>
          <p:cNvSpPr>
            <a:spLocks noGrp="1"/>
          </p:cNvSpPr>
          <p:nvPr>
            <p:ph type="sldNum" sz="quarter" idx="4"/>
          </p:nvPr>
        </p:nvSpPr>
        <p:spPr>
          <a:xfrm>
            <a:off x="11044205" y="8489244"/>
            <a:ext cx="578877" cy="397369"/>
          </a:xfrm>
          <a:prstGeom prst="rect">
            <a:avLst/>
          </a:prstGeom>
        </p:spPr>
        <p:txBody>
          <a:bodyPr vert="horz" lIns="108695" tIns="54365" rIns="108695" bIns="54365" rtlCol="0" anchor="ctr"/>
          <a:lstStyle>
            <a:lvl1pPr algn="r">
              <a:defRPr sz="1200" b="0" i="0">
                <a:solidFill>
                  <a:schemeClr val="tx1"/>
                </a:solidFill>
                <a:effectLst/>
                <a:latin typeface="+mn-lt"/>
              </a:defRPr>
            </a:lvl1pPr>
          </a:lstStyle>
          <a:p>
            <a:pPr defTabSz="1086993" rtl="0"/>
            <a:fld id="{72C7FAA7-C8E8-445F-BF34-42AD160715DB}" type="slidenum">
              <a:rPr lang="en-US" kern="1200" smtClean="0">
                <a:solidFill>
                  <a:prstClr val="black"/>
                </a:solidFill>
              </a:rPr>
              <a:pPr defTabSz="1086993" rtl="0"/>
              <a:t>‹#›</a:t>
            </a:fld>
            <a:endParaRPr lang="en-US" kern="1200">
              <a:solidFill>
                <a:prstClr val="black"/>
              </a:solidFill>
            </a:endParaRPr>
          </a:p>
        </p:txBody>
      </p:sp>
    </p:spTree>
    <p:extLst>
      <p:ext uri="{BB962C8B-B14F-4D97-AF65-F5344CB8AC3E}">
        <p14:creationId xmlns:p14="http://schemas.microsoft.com/office/powerpoint/2010/main" val="112002124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Lst>
  <p:txStyles>
    <p:titleStyle>
      <a:lvl1pPr algn="ctr" defTabSz="543492" rtl="0" eaLnBrk="1" latinLnBrk="0" hangingPunct="1">
        <a:spcBef>
          <a:spcPct val="0"/>
        </a:spcBef>
        <a:buNone/>
        <a:defRPr sz="5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39687" indent="-339687" algn="l" defTabSz="543492" rtl="0" eaLnBrk="1" latinLnBrk="0" hangingPunct="1">
        <a:spcBef>
          <a:spcPct val="20000"/>
        </a:spcBef>
        <a:spcAft>
          <a:spcPts val="717"/>
        </a:spcAft>
        <a:buClr>
          <a:schemeClr val="accent1"/>
        </a:buClr>
        <a:buSzPct val="115000"/>
        <a:buFont typeface="Arial"/>
        <a:buChar char="•"/>
        <a:defRPr sz="2900" kern="1200" cap="none">
          <a:solidFill>
            <a:schemeClr val="tx1">
              <a:lumMod val="85000"/>
              <a:lumOff val="15000"/>
            </a:schemeClr>
          </a:solidFill>
          <a:effectLst/>
          <a:latin typeface="+mn-lt"/>
          <a:ea typeface="+mn-ea"/>
          <a:cs typeface="+mn-cs"/>
        </a:defRPr>
      </a:lvl1pPr>
      <a:lvl2pPr marL="883174" indent="-339687" algn="l" defTabSz="543492" rtl="0" eaLnBrk="1" latinLnBrk="0" hangingPunct="1">
        <a:spcBef>
          <a:spcPct val="20000"/>
        </a:spcBef>
        <a:spcAft>
          <a:spcPts val="717"/>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2pPr>
      <a:lvl3pPr marL="1426659" indent="-339687" algn="l" defTabSz="543492" rtl="0" eaLnBrk="1" latinLnBrk="0" hangingPunct="1">
        <a:spcBef>
          <a:spcPct val="20000"/>
        </a:spcBef>
        <a:spcAft>
          <a:spcPts val="717"/>
        </a:spcAft>
        <a:buClr>
          <a:schemeClr val="accent1"/>
        </a:buClr>
        <a:buSzPct val="115000"/>
        <a:buFont typeface="Arial"/>
        <a:buChar char="•"/>
        <a:defRPr sz="2200" kern="1200" cap="none">
          <a:solidFill>
            <a:schemeClr val="tx1">
              <a:lumMod val="85000"/>
              <a:lumOff val="15000"/>
            </a:schemeClr>
          </a:solidFill>
          <a:effectLst/>
          <a:latin typeface="+mn-lt"/>
          <a:ea typeface="+mn-ea"/>
          <a:cs typeface="+mn-cs"/>
        </a:defRPr>
      </a:lvl3pPr>
      <a:lvl4pPr marL="1834281" indent="-203807" algn="l" defTabSz="543492" rtl="0" eaLnBrk="1" latinLnBrk="0" hangingPunct="1">
        <a:spcBef>
          <a:spcPct val="20000"/>
        </a:spcBef>
        <a:spcAft>
          <a:spcPts val="717"/>
        </a:spcAft>
        <a:buClr>
          <a:schemeClr val="accent1"/>
        </a:buClr>
        <a:buSzPct val="115000"/>
        <a:buFont typeface="Arial"/>
        <a:buChar char="•"/>
        <a:defRPr sz="1900" kern="1200" cap="none">
          <a:solidFill>
            <a:schemeClr val="tx1">
              <a:lumMod val="85000"/>
              <a:lumOff val="15000"/>
            </a:schemeClr>
          </a:solidFill>
          <a:effectLst/>
          <a:latin typeface="+mn-lt"/>
          <a:ea typeface="+mn-ea"/>
          <a:cs typeface="+mn-cs"/>
        </a:defRPr>
      </a:lvl4pPr>
      <a:lvl5pPr marL="2377792" indent="-203807" algn="l" defTabSz="543492"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5pPr>
      <a:lvl6pPr marL="2989220" indent="-271750" algn="l" defTabSz="543492"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6pPr>
      <a:lvl7pPr marL="3532721" indent="-271750" algn="l" defTabSz="543492"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7pPr>
      <a:lvl8pPr marL="4076208" indent="-271750" algn="l" defTabSz="543492"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8pPr>
      <a:lvl9pPr marL="4619708" indent="-271750" algn="l" defTabSz="543492"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9pPr>
    </p:bodyStyle>
    <p:otherStyle>
      <a:defPPr>
        <a:defRPr lang="en-US"/>
      </a:defPPr>
      <a:lvl1pPr marL="0" algn="l" defTabSz="543492" rtl="0" eaLnBrk="1" latinLnBrk="0" hangingPunct="1">
        <a:defRPr sz="2200" kern="1200">
          <a:solidFill>
            <a:schemeClr val="tx1"/>
          </a:solidFill>
          <a:latin typeface="+mn-lt"/>
          <a:ea typeface="+mn-ea"/>
          <a:cs typeface="+mn-cs"/>
        </a:defRPr>
      </a:lvl1pPr>
      <a:lvl2pPr marL="543492" algn="l" defTabSz="543492" rtl="0" eaLnBrk="1" latinLnBrk="0" hangingPunct="1">
        <a:defRPr sz="2200" kern="1200">
          <a:solidFill>
            <a:schemeClr val="tx1"/>
          </a:solidFill>
          <a:latin typeface="+mn-lt"/>
          <a:ea typeface="+mn-ea"/>
          <a:cs typeface="+mn-cs"/>
        </a:defRPr>
      </a:lvl2pPr>
      <a:lvl3pPr marL="1086993" algn="l" defTabSz="543492" rtl="0" eaLnBrk="1" latinLnBrk="0" hangingPunct="1">
        <a:defRPr sz="2200" kern="1200">
          <a:solidFill>
            <a:schemeClr val="tx1"/>
          </a:solidFill>
          <a:latin typeface="+mn-lt"/>
          <a:ea typeface="+mn-ea"/>
          <a:cs typeface="+mn-cs"/>
        </a:defRPr>
      </a:lvl3pPr>
      <a:lvl4pPr marL="1630482" algn="l" defTabSz="543492" rtl="0" eaLnBrk="1" latinLnBrk="0" hangingPunct="1">
        <a:defRPr sz="2200" kern="1200">
          <a:solidFill>
            <a:schemeClr val="tx1"/>
          </a:solidFill>
          <a:latin typeface="+mn-lt"/>
          <a:ea typeface="+mn-ea"/>
          <a:cs typeface="+mn-cs"/>
        </a:defRPr>
      </a:lvl4pPr>
      <a:lvl5pPr marL="2173980" algn="l" defTabSz="543492" rtl="0" eaLnBrk="1" latinLnBrk="0" hangingPunct="1">
        <a:defRPr sz="2200" kern="1200">
          <a:solidFill>
            <a:schemeClr val="tx1"/>
          </a:solidFill>
          <a:latin typeface="+mn-lt"/>
          <a:ea typeface="+mn-ea"/>
          <a:cs typeface="+mn-cs"/>
        </a:defRPr>
      </a:lvl5pPr>
      <a:lvl6pPr marL="2717481" algn="l" defTabSz="543492" rtl="0" eaLnBrk="1" latinLnBrk="0" hangingPunct="1">
        <a:defRPr sz="2200" kern="1200">
          <a:solidFill>
            <a:schemeClr val="tx1"/>
          </a:solidFill>
          <a:latin typeface="+mn-lt"/>
          <a:ea typeface="+mn-ea"/>
          <a:cs typeface="+mn-cs"/>
        </a:defRPr>
      </a:lvl6pPr>
      <a:lvl7pPr marL="3260964" algn="l" defTabSz="543492" rtl="0" eaLnBrk="1" latinLnBrk="0" hangingPunct="1">
        <a:defRPr sz="2200" kern="1200">
          <a:solidFill>
            <a:schemeClr val="tx1"/>
          </a:solidFill>
          <a:latin typeface="+mn-lt"/>
          <a:ea typeface="+mn-ea"/>
          <a:cs typeface="+mn-cs"/>
        </a:defRPr>
      </a:lvl7pPr>
      <a:lvl8pPr marL="3804467" algn="l" defTabSz="543492" rtl="0" eaLnBrk="1" latinLnBrk="0" hangingPunct="1">
        <a:defRPr sz="2200" kern="1200">
          <a:solidFill>
            <a:schemeClr val="tx1"/>
          </a:solidFill>
          <a:latin typeface="+mn-lt"/>
          <a:ea typeface="+mn-ea"/>
          <a:cs typeface="+mn-cs"/>
        </a:defRPr>
      </a:lvl8pPr>
      <a:lvl9pPr marL="4347962" algn="l" defTabSz="543492" rtl="0" eaLnBrk="1" latinLnBrk="0" hangingPunct="1">
        <a:defRPr sz="22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0" y="0"/>
            <a:ext cx="13001413" cy="9751060"/>
          </a:xfrm>
          <a:prstGeom prst="rect">
            <a:avLst/>
          </a:prstGeom>
        </p:spPr>
      </p:pic>
      <p:sp>
        <p:nvSpPr>
          <p:cNvPr id="2" name="Title Placeholder 1"/>
          <p:cNvSpPr>
            <a:spLocks noGrp="1"/>
          </p:cNvSpPr>
          <p:nvPr>
            <p:ph type="title"/>
          </p:nvPr>
        </p:nvSpPr>
        <p:spPr>
          <a:xfrm>
            <a:off x="1381762" y="1396849"/>
            <a:ext cx="10241276" cy="1854389"/>
          </a:xfrm>
          <a:prstGeom prst="rect">
            <a:avLst/>
          </a:prstGeom>
          <a:effectLst/>
        </p:spPr>
        <p:txBody>
          <a:bodyPr vert="horz" lIns="108879" tIns="54451" rIns="108879" bIns="5445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1761" y="3636525"/>
            <a:ext cx="10241276" cy="4720265"/>
          </a:xfrm>
          <a:prstGeom prst="rect">
            <a:avLst/>
          </a:prstGeom>
        </p:spPr>
        <p:txBody>
          <a:bodyPr vert="horz" lIns="108879" tIns="54451" rIns="108879" bIns="54451"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256001" y="8489244"/>
            <a:ext cx="1706880" cy="397369"/>
          </a:xfrm>
          <a:prstGeom prst="rect">
            <a:avLst/>
          </a:prstGeom>
        </p:spPr>
        <p:txBody>
          <a:bodyPr vert="horz" lIns="108879" tIns="54451" rIns="108879" bIns="54451" rtlCol="0" anchor="ctr"/>
          <a:lstStyle>
            <a:lvl1pPr algn="r">
              <a:defRPr sz="1200" b="0" i="0">
                <a:solidFill>
                  <a:schemeClr val="tx1"/>
                </a:solidFill>
                <a:effectLst/>
                <a:latin typeface="+mn-lt"/>
              </a:defRPr>
            </a:lvl1pPr>
          </a:lstStyle>
          <a:p>
            <a:pPr defTabSz="1088817" rtl="0"/>
            <a:fld id="{60A2FEB3-A422-4AC2-9F2D-E194C9529E28}" type="datetimeFigureOut">
              <a:rPr lang="en-US" kern="1200" smtClean="0">
                <a:solidFill>
                  <a:prstClr val="black"/>
                </a:solidFill>
              </a:rPr>
              <a:pPr defTabSz="1088817" rtl="0"/>
              <a:t>10/17/2016</a:t>
            </a:fld>
            <a:endParaRPr lang="en-US" kern="1200">
              <a:solidFill>
                <a:prstClr val="black"/>
              </a:solidFill>
            </a:endParaRPr>
          </a:p>
        </p:txBody>
      </p:sp>
      <p:sp>
        <p:nvSpPr>
          <p:cNvPr id="5" name="Footer Placeholder 4"/>
          <p:cNvSpPr>
            <a:spLocks noGrp="1"/>
          </p:cNvSpPr>
          <p:nvPr>
            <p:ph type="ftr" sz="quarter" idx="3"/>
          </p:nvPr>
        </p:nvSpPr>
        <p:spPr>
          <a:xfrm>
            <a:off x="1381761" y="8489244"/>
            <a:ext cx="7792960" cy="397369"/>
          </a:xfrm>
          <a:prstGeom prst="rect">
            <a:avLst/>
          </a:prstGeom>
        </p:spPr>
        <p:txBody>
          <a:bodyPr vert="horz" lIns="108879" tIns="54451" rIns="108879" bIns="54451" rtlCol="0" anchor="ctr"/>
          <a:lstStyle>
            <a:lvl1pPr algn="l">
              <a:defRPr sz="1200" b="0" i="0">
                <a:solidFill>
                  <a:schemeClr val="tx1"/>
                </a:solidFill>
                <a:effectLst/>
                <a:latin typeface="+mn-lt"/>
              </a:defRPr>
            </a:lvl1pPr>
          </a:lstStyle>
          <a:p>
            <a:pPr defTabSz="1088817" rtl="0"/>
            <a:endParaRPr lang="en-US" kern="1200">
              <a:solidFill>
                <a:prstClr val="black"/>
              </a:solidFill>
            </a:endParaRPr>
          </a:p>
        </p:txBody>
      </p:sp>
      <p:sp>
        <p:nvSpPr>
          <p:cNvPr id="6" name="Slide Number Placeholder 5"/>
          <p:cNvSpPr>
            <a:spLocks noGrp="1"/>
          </p:cNvSpPr>
          <p:nvPr>
            <p:ph type="sldNum" sz="quarter" idx="4"/>
          </p:nvPr>
        </p:nvSpPr>
        <p:spPr>
          <a:xfrm>
            <a:off x="11044190" y="8489244"/>
            <a:ext cx="578877" cy="397369"/>
          </a:xfrm>
          <a:prstGeom prst="rect">
            <a:avLst/>
          </a:prstGeom>
        </p:spPr>
        <p:txBody>
          <a:bodyPr vert="horz" lIns="108879" tIns="54451" rIns="108879" bIns="54451" rtlCol="0" anchor="ctr"/>
          <a:lstStyle>
            <a:lvl1pPr algn="r">
              <a:defRPr sz="1200" b="0" i="0">
                <a:solidFill>
                  <a:schemeClr val="tx1"/>
                </a:solidFill>
                <a:effectLst/>
                <a:latin typeface="+mn-lt"/>
              </a:defRPr>
            </a:lvl1pPr>
          </a:lstStyle>
          <a:p>
            <a:pPr defTabSz="1088817" rtl="0"/>
            <a:fld id="{72C7FAA7-C8E8-445F-BF34-42AD160715DB}" type="slidenum">
              <a:rPr lang="en-US" kern="1200" smtClean="0">
                <a:solidFill>
                  <a:prstClr val="black"/>
                </a:solidFill>
              </a:rPr>
              <a:pPr defTabSz="1088817" rtl="0"/>
              <a:t>‹#›</a:t>
            </a:fld>
            <a:endParaRPr lang="en-US" kern="1200">
              <a:solidFill>
                <a:prstClr val="black"/>
              </a:solidFill>
            </a:endParaRPr>
          </a:p>
        </p:txBody>
      </p:sp>
    </p:spTree>
    <p:extLst>
      <p:ext uri="{BB962C8B-B14F-4D97-AF65-F5344CB8AC3E}">
        <p14:creationId xmlns:p14="http://schemas.microsoft.com/office/powerpoint/2010/main" val="11211904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Lst>
  <p:txStyles>
    <p:titleStyle>
      <a:lvl1pPr algn="ctr" defTabSz="544406" rtl="0" eaLnBrk="1" latinLnBrk="0" hangingPunct="1">
        <a:spcBef>
          <a:spcPct val="0"/>
        </a:spcBef>
        <a:buNone/>
        <a:defRPr sz="5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0257" indent="-340257" algn="l" defTabSz="544406" rtl="0" eaLnBrk="1" latinLnBrk="0" hangingPunct="1">
        <a:spcBef>
          <a:spcPct val="20000"/>
        </a:spcBef>
        <a:spcAft>
          <a:spcPts val="717"/>
        </a:spcAft>
        <a:buClr>
          <a:schemeClr val="accent1"/>
        </a:buClr>
        <a:buSzPct val="115000"/>
        <a:buFont typeface="Arial"/>
        <a:buChar char="•"/>
        <a:defRPr sz="2900" kern="1200" cap="none">
          <a:solidFill>
            <a:schemeClr val="tx1">
              <a:lumMod val="85000"/>
              <a:lumOff val="15000"/>
            </a:schemeClr>
          </a:solidFill>
          <a:effectLst/>
          <a:latin typeface="+mn-lt"/>
          <a:ea typeface="+mn-ea"/>
          <a:cs typeface="+mn-cs"/>
        </a:defRPr>
      </a:lvl1pPr>
      <a:lvl2pPr marL="884657" indent="-340257" algn="l" defTabSz="544406" rtl="0" eaLnBrk="1" latinLnBrk="0" hangingPunct="1">
        <a:spcBef>
          <a:spcPct val="20000"/>
        </a:spcBef>
        <a:spcAft>
          <a:spcPts val="717"/>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2pPr>
      <a:lvl3pPr marL="1429059" indent="-340257" algn="l" defTabSz="544406" rtl="0" eaLnBrk="1" latinLnBrk="0" hangingPunct="1">
        <a:spcBef>
          <a:spcPct val="20000"/>
        </a:spcBef>
        <a:spcAft>
          <a:spcPts val="717"/>
        </a:spcAft>
        <a:buClr>
          <a:schemeClr val="accent1"/>
        </a:buClr>
        <a:buSzPct val="115000"/>
        <a:buFont typeface="Arial"/>
        <a:buChar char="•"/>
        <a:defRPr sz="2200" kern="1200" cap="none">
          <a:solidFill>
            <a:schemeClr val="tx1">
              <a:lumMod val="85000"/>
              <a:lumOff val="15000"/>
            </a:schemeClr>
          </a:solidFill>
          <a:effectLst/>
          <a:latin typeface="+mn-lt"/>
          <a:ea typeface="+mn-ea"/>
          <a:cs typeface="+mn-cs"/>
        </a:defRPr>
      </a:lvl3pPr>
      <a:lvl4pPr marL="1837365" indent="-204150" algn="l" defTabSz="544406" rtl="0" eaLnBrk="1" latinLnBrk="0" hangingPunct="1">
        <a:spcBef>
          <a:spcPct val="20000"/>
        </a:spcBef>
        <a:spcAft>
          <a:spcPts val="717"/>
        </a:spcAft>
        <a:buClr>
          <a:schemeClr val="accent1"/>
        </a:buClr>
        <a:buSzPct val="115000"/>
        <a:buFont typeface="Arial"/>
        <a:buChar char="•"/>
        <a:defRPr sz="1900" kern="1200" cap="none">
          <a:solidFill>
            <a:schemeClr val="tx1">
              <a:lumMod val="85000"/>
              <a:lumOff val="15000"/>
            </a:schemeClr>
          </a:solidFill>
          <a:effectLst/>
          <a:latin typeface="+mn-lt"/>
          <a:ea typeface="+mn-ea"/>
          <a:cs typeface="+mn-cs"/>
        </a:defRPr>
      </a:lvl4pPr>
      <a:lvl5pPr marL="2381784" indent="-204150" algn="l" defTabSz="544406"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5pPr>
      <a:lvl6pPr marL="2994240" indent="-272204" algn="l" defTabSz="544406"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6pPr>
      <a:lvl7pPr marL="3538648" indent="-272204" algn="l" defTabSz="544406"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7pPr>
      <a:lvl8pPr marL="4083050" indent="-272204" algn="l" defTabSz="544406"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8pPr>
      <a:lvl9pPr marL="4627462" indent="-272204" algn="l" defTabSz="544406"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9pPr>
    </p:bodyStyle>
    <p:otherStyle>
      <a:defPPr>
        <a:defRPr lang="en-US"/>
      </a:defPPr>
      <a:lvl1pPr marL="0" algn="l" defTabSz="544406" rtl="0" eaLnBrk="1" latinLnBrk="0" hangingPunct="1">
        <a:defRPr sz="2200" kern="1200">
          <a:solidFill>
            <a:schemeClr val="tx1"/>
          </a:solidFill>
          <a:latin typeface="+mn-lt"/>
          <a:ea typeface="+mn-ea"/>
          <a:cs typeface="+mn-cs"/>
        </a:defRPr>
      </a:lvl1pPr>
      <a:lvl2pPr marL="544406" algn="l" defTabSz="544406" rtl="0" eaLnBrk="1" latinLnBrk="0" hangingPunct="1">
        <a:defRPr sz="2200" kern="1200">
          <a:solidFill>
            <a:schemeClr val="tx1"/>
          </a:solidFill>
          <a:latin typeface="+mn-lt"/>
          <a:ea typeface="+mn-ea"/>
          <a:cs typeface="+mn-cs"/>
        </a:defRPr>
      </a:lvl2pPr>
      <a:lvl3pPr marL="1088817" algn="l" defTabSz="544406" rtl="0" eaLnBrk="1" latinLnBrk="0" hangingPunct="1">
        <a:defRPr sz="2200" kern="1200">
          <a:solidFill>
            <a:schemeClr val="tx1"/>
          </a:solidFill>
          <a:latin typeface="+mn-lt"/>
          <a:ea typeface="+mn-ea"/>
          <a:cs typeface="+mn-cs"/>
        </a:defRPr>
      </a:lvl3pPr>
      <a:lvl4pPr marL="1633220" algn="l" defTabSz="544406" rtl="0" eaLnBrk="1" latinLnBrk="0" hangingPunct="1">
        <a:defRPr sz="2200" kern="1200">
          <a:solidFill>
            <a:schemeClr val="tx1"/>
          </a:solidFill>
          <a:latin typeface="+mn-lt"/>
          <a:ea typeface="+mn-ea"/>
          <a:cs typeface="+mn-cs"/>
        </a:defRPr>
      </a:lvl4pPr>
      <a:lvl5pPr marL="2177630" algn="l" defTabSz="544406" rtl="0" eaLnBrk="1" latinLnBrk="0" hangingPunct="1">
        <a:defRPr sz="2200" kern="1200">
          <a:solidFill>
            <a:schemeClr val="tx1"/>
          </a:solidFill>
          <a:latin typeface="+mn-lt"/>
          <a:ea typeface="+mn-ea"/>
          <a:cs typeface="+mn-cs"/>
        </a:defRPr>
      </a:lvl5pPr>
      <a:lvl6pPr marL="2722038" algn="l" defTabSz="544406" rtl="0" eaLnBrk="1" latinLnBrk="0" hangingPunct="1">
        <a:defRPr sz="2200" kern="1200">
          <a:solidFill>
            <a:schemeClr val="tx1"/>
          </a:solidFill>
          <a:latin typeface="+mn-lt"/>
          <a:ea typeface="+mn-ea"/>
          <a:cs typeface="+mn-cs"/>
        </a:defRPr>
      </a:lvl6pPr>
      <a:lvl7pPr marL="3266439" algn="l" defTabSz="544406" rtl="0" eaLnBrk="1" latinLnBrk="0" hangingPunct="1">
        <a:defRPr sz="2200" kern="1200">
          <a:solidFill>
            <a:schemeClr val="tx1"/>
          </a:solidFill>
          <a:latin typeface="+mn-lt"/>
          <a:ea typeface="+mn-ea"/>
          <a:cs typeface="+mn-cs"/>
        </a:defRPr>
      </a:lvl7pPr>
      <a:lvl8pPr marL="3810853" algn="l" defTabSz="544406" rtl="0" eaLnBrk="1" latinLnBrk="0" hangingPunct="1">
        <a:defRPr sz="2200" kern="1200">
          <a:solidFill>
            <a:schemeClr val="tx1"/>
          </a:solidFill>
          <a:latin typeface="+mn-lt"/>
          <a:ea typeface="+mn-ea"/>
          <a:cs typeface="+mn-cs"/>
        </a:defRPr>
      </a:lvl8pPr>
      <a:lvl9pPr marL="4355262" algn="l" defTabSz="544406" rtl="0" eaLnBrk="1" latinLnBrk="0" hangingPunct="1">
        <a:defRPr sz="22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1" y="0"/>
            <a:ext cx="13001413" cy="9751060"/>
          </a:xfrm>
          <a:prstGeom prst="rect">
            <a:avLst/>
          </a:prstGeom>
        </p:spPr>
      </p:pic>
      <p:sp>
        <p:nvSpPr>
          <p:cNvPr id="2" name="Title Placeholder 1"/>
          <p:cNvSpPr>
            <a:spLocks noGrp="1"/>
          </p:cNvSpPr>
          <p:nvPr>
            <p:ph type="title"/>
          </p:nvPr>
        </p:nvSpPr>
        <p:spPr>
          <a:xfrm>
            <a:off x="1381762" y="1396838"/>
            <a:ext cx="10241276" cy="1854389"/>
          </a:xfrm>
          <a:prstGeom prst="rect">
            <a:avLst/>
          </a:prstGeom>
          <a:effectLst/>
        </p:spPr>
        <p:txBody>
          <a:bodyPr vert="horz" lIns="108985" tIns="54500" rIns="108985" bIns="5450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1761" y="3636525"/>
            <a:ext cx="10241276" cy="4720265"/>
          </a:xfrm>
          <a:prstGeom prst="rect">
            <a:avLst/>
          </a:prstGeom>
        </p:spPr>
        <p:txBody>
          <a:bodyPr vert="horz" lIns="108985" tIns="54500" rIns="108985" bIns="5450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256001" y="8489244"/>
            <a:ext cx="1706880" cy="397369"/>
          </a:xfrm>
          <a:prstGeom prst="rect">
            <a:avLst/>
          </a:prstGeom>
        </p:spPr>
        <p:txBody>
          <a:bodyPr vert="horz" lIns="108985" tIns="54500" rIns="108985" bIns="54500" rtlCol="0" anchor="ctr"/>
          <a:lstStyle>
            <a:lvl1pPr algn="r">
              <a:defRPr sz="1200" b="0" i="0">
                <a:solidFill>
                  <a:schemeClr val="tx1"/>
                </a:solidFill>
                <a:effectLst/>
                <a:latin typeface="+mn-lt"/>
              </a:defRPr>
            </a:lvl1pPr>
          </a:lstStyle>
          <a:p>
            <a:pPr defTabSz="1089861" rtl="0"/>
            <a:fld id="{60A2FEB3-A422-4AC2-9F2D-E194C9529E28}" type="datetimeFigureOut">
              <a:rPr lang="en-US" kern="1200" smtClean="0">
                <a:solidFill>
                  <a:prstClr val="black"/>
                </a:solidFill>
              </a:rPr>
              <a:pPr defTabSz="1089861" rtl="0"/>
              <a:t>10/17/2016</a:t>
            </a:fld>
            <a:endParaRPr lang="en-US" kern="1200">
              <a:solidFill>
                <a:prstClr val="black"/>
              </a:solidFill>
            </a:endParaRPr>
          </a:p>
        </p:txBody>
      </p:sp>
      <p:sp>
        <p:nvSpPr>
          <p:cNvPr id="5" name="Footer Placeholder 4"/>
          <p:cNvSpPr>
            <a:spLocks noGrp="1"/>
          </p:cNvSpPr>
          <p:nvPr>
            <p:ph type="ftr" sz="quarter" idx="3"/>
          </p:nvPr>
        </p:nvSpPr>
        <p:spPr>
          <a:xfrm>
            <a:off x="1381761" y="8489244"/>
            <a:ext cx="7792960" cy="397369"/>
          </a:xfrm>
          <a:prstGeom prst="rect">
            <a:avLst/>
          </a:prstGeom>
        </p:spPr>
        <p:txBody>
          <a:bodyPr vert="horz" lIns="108985" tIns="54500" rIns="108985" bIns="54500" rtlCol="0" anchor="ctr"/>
          <a:lstStyle>
            <a:lvl1pPr algn="l">
              <a:defRPr sz="1200" b="0" i="0">
                <a:solidFill>
                  <a:schemeClr val="tx1"/>
                </a:solidFill>
                <a:effectLst/>
                <a:latin typeface="+mn-lt"/>
              </a:defRPr>
            </a:lvl1pPr>
          </a:lstStyle>
          <a:p>
            <a:pPr defTabSz="1089861" rtl="0"/>
            <a:endParaRPr lang="en-US" kern="1200">
              <a:solidFill>
                <a:prstClr val="black"/>
              </a:solidFill>
            </a:endParaRPr>
          </a:p>
        </p:txBody>
      </p:sp>
      <p:sp>
        <p:nvSpPr>
          <p:cNvPr id="6" name="Slide Number Placeholder 5"/>
          <p:cNvSpPr>
            <a:spLocks noGrp="1"/>
          </p:cNvSpPr>
          <p:nvPr>
            <p:ph type="sldNum" sz="quarter" idx="4"/>
          </p:nvPr>
        </p:nvSpPr>
        <p:spPr>
          <a:xfrm>
            <a:off x="11044182" y="8489244"/>
            <a:ext cx="578877" cy="397369"/>
          </a:xfrm>
          <a:prstGeom prst="rect">
            <a:avLst/>
          </a:prstGeom>
        </p:spPr>
        <p:txBody>
          <a:bodyPr vert="horz" lIns="108985" tIns="54500" rIns="108985" bIns="54500" rtlCol="0" anchor="ctr"/>
          <a:lstStyle>
            <a:lvl1pPr algn="r">
              <a:defRPr sz="1200" b="0" i="0">
                <a:solidFill>
                  <a:schemeClr val="tx1"/>
                </a:solidFill>
                <a:effectLst/>
                <a:latin typeface="+mn-lt"/>
              </a:defRPr>
            </a:lvl1pPr>
          </a:lstStyle>
          <a:p>
            <a:pPr defTabSz="1089861" rtl="0"/>
            <a:fld id="{72C7FAA7-C8E8-445F-BF34-42AD160715DB}" type="slidenum">
              <a:rPr lang="en-US" kern="1200" smtClean="0">
                <a:solidFill>
                  <a:prstClr val="black"/>
                </a:solidFill>
              </a:rPr>
              <a:pPr defTabSz="1089861" rtl="0"/>
              <a:t>‹#›</a:t>
            </a:fld>
            <a:endParaRPr lang="en-US" kern="1200">
              <a:solidFill>
                <a:prstClr val="black"/>
              </a:solidFill>
            </a:endParaRPr>
          </a:p>
        </p:txBody>
      </p:sp>
    </p:spTree>
    <p:extLst>
      <p:ext uri="{BB962C8B-B14F-4D97-AF65-F5344CB8AC3E}">
        <p14:creationId xmlns:p14="http://schemas.microsoft.com/office/powerpoint/2010/main" val="2503075049"/>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Lst>
  <p:txStyles>
    <p:titleStyle>
      <a:lvl1pPr algn="ctr" defTabSz="544928" rtl="0" eaLnBrk="1" latinLnBrk="0" hangingPunct="1">
        <a:spcBef>
          <a:spcPct val="0"/>
        </a:spcBef>
        <a:buNone/>
        <a:defRPr sz="5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0582" indent="-340582" algn="l" defTabSz="544928" rtl="0" eaLnBrk="1" latinLnBrk="0" hangingPunct="1">
        <a:spcBef>
          <a:spcPct val="20000"/>
        </a:spcBef>
        <a:spcAft>
          <a:spcPts val="717"/>
        </a:spcAft>
        <a:buClr>
          <a:schemeClr val="accent1"/>
        </a:buClr>
        <a:buSzPct val="115000"/>
        <a:buFont typeface="Arial"/>
        <a:buChar char="•"/>
        <a:defRPr sz="2900" kern="1200" cap="none">
          <a:solidFill>
            <a:schemeClr val="tx1">
              <a:lumMod val="85000"/>
              <a:lumOff val="15000"/>
            </a:schemeClr>
          </a:solidFill>
          <a:effectLst/>
          <a:latin typeface="+mn-lt"/>
          <a:ea typeface="+mn-ea"/>
          <a:cs typeface="+mn-cs"/>
        </a:defRPr>
      </a:lvl1pPr>
      <a:lvl2pPr marL="885508" indent="-340582" algn="l" defTabSz="544928" rtl="0" eaLnBrk="1" latinLnBrk="0" hangingPunct="1">
        <a:spcBef>
          <a:spcPct val="20000"/>
        </a:spcBef>
        <a:spcAft>
          <a:spcPts val="717"/>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2pPr>
      <a:lvl3pPr marL="1430433" indent="-340582" algn="l" defTabSz="544928" rtl="0" eaLnBrk="1" latinLnBrk="0" hangingPunct="1">
        <a:spcBef>
          <a:spcPct val="20000"/>
        </a:spcBef>
        <a:spcAft>
          <a:spcPts val="717"/>
        </a:spcAft>
        <a:buClr>
          <a:schemeClr val="accent1"/>
        </a:buClr>
        <a:buSzPct val="115000"/>
        <a:buFont typeface="Arial"/>
        <a:buChar char="•"/>
        <a:defRPr sz="2200" kern="1200" cap="none">
          <a:solidFill>
            <a:schemeClr val="tx1">
              <a:lumMod val="85000"/>
              <a:lumOff val="15000"/>
            </a:schemeClr>
          </a:solidFill>
          <a:effectLst/>
          <a:latin typeface="+mn-lt"/>
          <a:ea typeface="+mn-ea"/>
          <a:cs typeface="+mn-cs"/>
        </a:defRPr>
      </a:lvl3pPr>
      <a:lvl4pPr marL="1839132" indent="-204347" algn="l" defTabSz="544928" rtl="0" eaLnBrk="1" latinLnBrk="0" hangingPunct="1">
        <a:spcBef>
          <a:spcPct val="20000"/>
        </a:spcBef>
        <a:spcAft>
          <a:spcPts val="717"/>
        </a:spcAft>
        <a:buClr>
          <a:schemeClr val="accent1"/>
        </a:buClr>
        <a:buSzPct val="115000"/>
        <a:buFont typeface="Arial"/>
        <a:buChar char="•"/>
        <a:defRPr sz="1900" kern="1200" cap="none">
          <a:solidFill>
            <a:schemeClr val="tx1">
              <a:lumMod val="85000"/>
              <a:lumOff val="15000"/>
            </a:schemeClr>
          </a:solidFill>
          <a:effectLst/>
          <a:latin typeface="+mn-lt"/>
          <a:ea typeface="+mn-ea"/>
          <a:cs typeface="+mn-cs"/>
        </a:defRPr>
      </a:lvl4pPr>
      <a:lvl5pPr marL="2384068" indent="-204347" algn="l" defTabSz="544928"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5pPr>
      <a:lvl6pPr marL="2997110" indent="-272466" algn="l" defTabSz="544928"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6pPr>
      <a:lvl7pPr marL="3542042" indent="-272466" algn="l" defTabSz="544928"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7pPr>
      <a:lvl8pPr marL="4086966" indent="-272466" algn="l" defTabSz="544928"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8pPr>
      <a:lvl9pPr marL="4631900" indent="-272466" algn="l" defTabSz="544928" rtl="0" eaLnBrk="1" latinLnBrk="0" hangingPunct="1">
        <a:spcBef>
          <a:spcPct val="20000"/>
        </a:spcBef>
        <a:spcAft>
          <a:spcPts val="717"/>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9pPr>
    </p:bodyStyle>
    <p:otherStyle>
      <a:defPPr>
        <a:defRPr lang="en-US"/>
      </a:defPPr>
      <a:lvl1pPr marL="0" algn="l" defTabSz="544928" rtl="0" eaLnBrk="1" latinLnBrk="0" hangingPunct="1">
        <a:defRPr sz="2200" kern="1200">
          <a:solidFill>
            <a:schemeClr val="tx1"/>
          </a:solidFill>
          <a:latin typeface="+mn-lt"/>
          <a:ea typeface="+mn-ea"/>
          <a:cs typeface="+mn-cs"/>
        </a:defRPr>
      </a:lvl1pPr>
      <a:lvl2pPr marL="544928" algn="l" defTabSz="544928" rtl="0" eaLnBrk="1" latinLnBrk="0" hangingPunct="1">
        <a:defRPr sz="2200" kern="1200">
          <a:solidFill>
            <a:schemeClr val="tx1"/>
          </a:solidFill>
          <a:latin typeface="+mn-lt"/>
          <a:ea typeface="+mn-ea"/>
          <a:cs typeface="+mn-cs"/>
        </a:defRPr>
      </a:lvl2pPr>
      <a:lvl3pPr marL="1089861" algn="l" defTabSz="544928" rtl="0" eaLnBrk="1" latinLnBrk="0" hangingPunct="1">
        <a:defRPr sz="2200" kern="1200">
          <a:solidFill>
            <a:schemeClr val="tx1"/>
          </a:solidFill>
          <a:latin typeface="+mn-lt"/>
          <a:ea typeface="+mn-ea"/>
          <a:cs typeface="+mn-cs"/>
        </a:defRPr>
      </a:lvl3pPr>
      <a:lvl4pPr marL="1634786" algn="l" defTabSz="544928" rtl="0" eaLnBrk="1" latinLnBrk="0" hangingPunct="1">
        <a:defRPr sz="2200" kern="1200">
          <a:solidFill>
            <a:schemeClr val="tx1"/>
          </a:solidFill>
          <a:latin typeface="+mn-lt"/>
          <a:ea typeface="+mn-ea"/>
          <a:cs typeface="+mn-cs"/>
        </a:defRPr>
      </a:lvl4pPr>
      <a:lvl5pPr marL="2179719" algn="l" defTabSz="544928" rtl="0" eaLnBrk="1" latinLnBrk="0" hangingPunct="1">
        <a:defRPr sz="2200" kern="1200">
          <a:solidFill>
            <a:schemeClr val="tx1"/>
          </a:solidFill>
          <a:latin typeface="+mn-lt"/>
          <a:ea typeface="+mn-ea"/>
          <a:cs typeface="+mn-cs"/>
        </a:defRPr>
      </a:lvl5pPr>
      <a:lvl6pPr marL="2724648" algn="l" defTabSz="544928" rtl="0" eaLnBrk="1" latinLnBrk="0" hangingPunct="1">
        <a:defRPr sz="2200" kern="1200">
          <a:solidFill>
            <a:schemeClr val="tx1"/>
          </a:solidFill>
          <a:latin typeface="+mn-lt"/>
          <a:ea typeface="+mn-ea"/>
          <a:cs typeface="+mn-cs"/>
        </a:defRPr>
      </a:lvl6pPr>
      <a:lvl7pPr marL="3269572" algn="l" defTabSz="544928" rtl="0" eaLnBrk="1" latinLnBrk="0" hangingPunct="1">
        <a:defRPr sz="2200" kern="1200">
          <a:solidFill>
            <a:schemeClr val="tx1"/>
          </a:solidFill>
          <a:latin typeface="+mn-lt"/>
          <a:ea typeface="+mn-ea"/>
          <a:cs typeface="+mn-cs"/>
        </a:defRPr>
      </a:lvl7pPr>
      <a:lvl8pPr marL="3814506" algn="l" defTabSz="544928" rtl="0" eaLnBrk="1" latinLnBrk="0" hangingPunct="1">
        <a:defRPr sz="2200" kern="1200">
          <a:solidFill>
            <a:schemeClr val="tx1"/>
          </a:solidFill>
          <a:latin typeface="+mn-lt"/>
          <a:ea typeface="+mn-ea"/>
          <a:cs typeface="+mn-cs"/>
        </a:defRPr>
      </a:lvl8pPr>
      <a:lvl9pPr marL="4359438" algn="l" defTabSz="544928"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5.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1</a:t>
            </a:r>
            <a:endParaRPr lang="en-US" dirty="0"/>
          </a:p>
        </p:txBody>
      </p:sp>
    </p:spTree>
    <p:extLst>
      <p:ext uri="{BB962C8B-B14F-4D97-AF65-F5344CB8AC3E}">
        <p14:creationId xmlns:p14="http://schemas.microsoft.com/office/powerpoint/2010/main" val="2541683358"/>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AEC0"/>
            </a:gs>
            <a:gs pos="100000">
              <a:srgbClr val="084899">
                <a:alpha val="58999"/>
              </a:srgbClr>
            </a:gs>
          </a:gsLst>
          <a:lin ang="4090744" scaled="0"/>
        </a:gradFill>
        <a:effectLst/>
      </p:bgPr>
    </p:bg>
    <p:spTree>
      <p:nvGrpSpPr>
        <p:cNvPr id="1" name=""/>
        <p:cNvGrpSpPr/>
        <p:nvPr/>
      </p:nvGrpSpPr>
      <p:grpSpPr>
        <a:xfrm>
          <a:off x="0" y="0"/>
          <a:ext cx="0" cy="0"/>
          <a:chOff x="0" y="0"/>
          <a:chExt cx="0" cy="0"/>
        </a:xfrm>
      </p:grpSpPr>
      <p:sp>
        <p:nvSpPr>
          <p:cNvPr id="47" name="Shape 47"/>
          <p:cNvSpPr/>
          <p:nvPr/>
        </p:nvSpPr>
        <p:spPr>
          <a:xfrm>
            <a:off x="482601" y="809421"/>
            <a:ext cx="11430000" cy="8134837"/>
          </a:xfrm>
          <a:prstGeom prst="rect">
            <a:avLst/>
          </a:prstGeom>
          <a:ln w="12700">
            <a:miter lim="400000"/>
          </a:ln>
          <a:extLst>
            <a:ext uri="{C572A759-6A51-4108-AA02-DFA0A04FC94B}">
              <ma14:wrappingTextBoxFlag xmlns="" xmlns:ma14="http://schemas.microsoft.com/office/mac/drawingml/2011/main" val="1"/>
            </a:ext>
          </a:extLst>
        </p:spPr>
        <p:txBody>
          <a:bodyPr wrap="square" lIns="50442" tIns="50442" rIns="50442" bIns="50442" anchor="ctr">
            <a:spAutoFit/>
          </a:bodyPr>
          <a:lstStyle/>
          <a:p>
            <a:pPr lvl="0">
              <a:defRPr sz="1800">
                <a:solidFill>
                  <a:srgbClr val="000000"/>
                </a:solidFill>
              </a:defRPr>
            </a:pPr>
            <a:r>
              <a:rPr sz="3900" dirty="0"/>
              <a:t>Everyone then who hears these words of mine and does them will be like a wise man who built his house on the rock. And the rain fell, and the floods came, and the winds blew and beat on that house, but it did not fall, because it had been founded on the rock. </a:t>
            </a:r>
            <a:endParaRPr lang="en-US" sz="3900" dirty="0"/>
          </a:p>
          <a:p>
            <a:pPr lvl="0">
              <a:defRPr sz="1800">
                <a:solidFill>
                  <a:srgbClr val="000000"/>
                </a:solidFill>
              </a:defRPr>
            </a:pPr>
            <a:r>
              <a:rPr sz="3900" dirty="0"/>
              <a:t>And </a:t>
            </a:r>
            <a:r>
              <a:rPr sz="3900" dirty="0"/>
              <a:t>everyone who hears these words of mine and does not do them will be like a foolish man who built his house on the sand. And the rain fell, and the floods came, and the winds blew and beat against that house, and it fell, and great was the fall of it. </a:t>
            </a:r>
          </a:p>
          <a:p>
            <a:pPr lvl="0">
              <a:defRPr sz="1800">
                <a:solidFill>
                  <a:srgbClr val="000000"/>
                </a:solidFill>
              </a:defRPr>
            </a:pPr>
            <a:endParaRPr dirty="0"/>
          </a:p>
          <a:p>
            <a:pPr lvl="0">
              <a:defRPr sz="1800">
                <a:solidFill>
                  <a:srgbClr val="000000"/>
                </a:solidFill>
              </a:defRPr>
            </a:pPr>
            <a:endParaRPr dirty="0"/>
          </a:p>
          <a:p>
            <a:pPr lvl="0">
              <a:defRPr sz="1800">
                <a:solidFill>
                  <a:srgbClr val="000000"/>
                </a:solidFill>
              </a:defRPr>
            </a:pPr>
            <a:endParaRPr dirty="0"/>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AEC0"/>
            </a:gs>
            <a:gs pos="100000">
              <a:srgbClr val="084899">
                <a:alpha val="58999"/>
              </a:srgbClr>
            </a:gs>
          </a:gsLst>
          <a:lin ang="4090744" scaled="0"/>
        </a:gradFill>
        <a:effectLst/>
      </p:bgPr>
    </p:bg>
    <p:spTree>
      <p:nvGrpSpPr>
        <p:cNvPr id="1" name=""/>
        <p:cNvGrpSpPr/>
        <p:nvPr/>
      </p:nvGrpSpPr>
      <p:grpSpPr>
        <a:xfrm>
          <a:off x="0" y="0"/>
          <a:ext cx="0" cy="0"/>
          <a:chOff x="0" y="0"/>
          <a:chExt cx="0" cy="0"/>
        </a:xfrm>
      </p:grpSpPr>
      <p:pic>
        <p:nvPicPr>
          <p:cNvPr id="49" name="petra-jordan-photos-treasury.jpg"/>
          <p:cNvPicPr/>
          <p:nvPr/>
        </p:nvPicPr>
        <p:blipFill>
          <a:blip r:embed="rId2">
            <a:extLst/>
          </a:blip>
          <a:stretch>
            <a:fillRect/>
          </a:stretch>
        </p:blipFill>
        <p:spPr>
          <a:xfrm>
            <a:off x="506400" y="883371"/>
            <a:ext cx="11992000" cy="798686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AEC0"/>
            </a:gs>
            <a:gs pos="100000">
              <a:srgbClr val="084899">
                <a:alpha val="58999"/>
              </a:srgbClr>
            </a:gs>
          </a:gsLst>
          <a:lin ang="4090744" scaled="0"/>
        </a:gradFill>
        <a:effectLst/>
      </p:bgPr>
    </p:bg>
    <p:spTree>
      <p:nvGrpSpPr>
        <p:cNvPr id="1" name=""/>
        <p:cNvGrpSpPr/>
        <p:nvPr/>
      </p:nvGrpSpPr>
      <p:grpSpPr>
        <a:xfrm>
          <a:off x="0" y="0"/>
          <a:ext cx="0" cy="0"/>
          <a:chOff x="0" y="0"/>
          <a:chExt cx="0" cy="0"/>
        </a:xfrm>
      </p:grpSpPr>
      <p:sp>
        <p:nvSpPr>
          <p:cNvPr id="51" name="Shape 51"/>
          <p:cNvSpPr/>
          <p:nvPr/>
        </p:nvSpPr>
        <p:spPr>
          <a:xfrm>
            <a:off x="1016000" y="952788"/>
            <a:ext cx="10932732" cy="7550062"/>
          </a:xfrm>
          <a:prstGeom prst="rect">
            <a:avLst/>
          </a:prstGeom>
          <a:ln w="12700">
            <a:miter lim="400000"/>
          </a:ln>
          <a:extLst>
            <a:ext uri="{C572A759-6A51-4108-AA02-DFA0A04FC94B}">
              <ma14:wrappingTextBoxFlag xmlns="" xmlns:ma14="http://schemas.microsoft.com/office/mac/drawingml/2011/main" val="1"/>
            </a:ext>
          </a:extLst>
        </p:spPr>
        <p:txBody>
          <a:bodyPr wrap="square" lIns="50442" tIns="50442" rIns="50442" bIns="50442" anchor="ctr">
            <a:spAutoFit/>
          </a:bodyPr>
          <a:lstStyle/>
          <a:p>
            <a:pPr lvl="0">
              <a:defRPr sz="1800">
                <a:solidFill>
                  <a:srgbClr val="000000"/>
                </a:solidFill>
              </a:defRPr>
            </a:pPr>
            <a:r>
              <a:rPr sz="4400" dirty="0"/>
              <a:t>…he is like a man building a house, who </a:t>
            </a:r>
            <a:r>
              <a:rPr sz="4400" b="1" u="sng" dirty="0">
                <a:latin typeface="Helvetica"/>
                <a:ea typeface="Helvetica"/>
                <a:cs typeface="Helvetica"/>
                <a:sym typeface="Helvetica"/>
              </a:rPr>
              <a:t>dug deep</a:t>
            </a:r>
            <a:r>
              <a:rPr sz="4400" dirty="0"/>
              <a:t> and laid the foundation on the rock. And when a flood arose, the stream broke against that house and could not shake it, because it had been well built. But the one who hears and does not do them is like a man who built a house on the ground without a foundation. When the stream broke against it, immediately it fell, and the ruin of that house was great.</a:t>
            </a:r>
          </a:p>
          <a:p>
            <a:pPr lvl="0">
              <a:defRPr sz="1800">
                <a:solidFill>
                  <a:srgbClr val="000000"/>
                </a:solidFill>
              </a:defRPr>
            </a:pPr>
            <a:r>
              <a:rPr sz="4400" dirty="0"/>
              <a:t>Luke 6:48-49</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AEC0"/>
            </a:gs>
            <a:gs pos="100000">
              <a:srgbClr val="084899">
                <a:alpha val="58999"/>
              </a:srgbClr>
            </a:gs>
          </a:gsLst>
          <a:lin ang="4090744" scaled="0"/>
        </a:gradFill>
        <a:effectLst/>
      </p:bgPr>
    </p:bg>
    <p:spTree>
      <p:nvGrpSpPr>
        <p:cNvPr id="1" name=""/>
        <p:cNvGrpSpPr/>
        <p:nvPr/>
      </p:nvGrpSpPr>
      <p:grpSpPr>
        <a:xfrm>
          <a:off x="0" y="0"/>
          <a:ext cx="0" cy="0"/>
          <a:chOff x="0" y="0"/>
          <a:chExt cx="0" cy="0"/>
        </a:xfrm>
      </p:grpSpPr>
      <p:sp>
        <p:nvSpPr>
          <p:cNvPr id="53" name="Shape 53"/>
          <p:cNvSpPr/>
          <p:nvPr/>
        </p:nvSpPr>
        <p:spPr>
          <a:xfrm>
            <a:off x="1016000" y="1138928"/>
            <a:ext cx="10261600" cy="6872954"/>
          </a:xfrm>
          <a:prstGeom prst="rect">
            <a:avLst/>
          </a:prstGeom>
          <a:ln w="12700">
            <a:miter lim="400000"/>
          </a:ln>
          <a:extLst>
            <a:ext uri="{C572A759-6A51-4108-AA02-DFA0A04FC94B}">
              <ma14:wrappingTextBoxFlag xmlns="" xmlns:ma14="http://schemas.microsoft.com/office/mac/drawingml/2011/main" val="1"/>
            </a:ext>
          </a:extLst>
        </p:spPr>
        <p:txBody>
          <a:bodyPr wrap="square" lIns="50442" tIns="50442" rIns="50442" bIns="50442" anchor="ctr">
            <a:spAutoFit/>
          </a:bodyPr>
          <a:lstStyle/>
          <a:p>
            <a:pPr lvl="0">
              <a:defRPr sz="1800">
                <a:solidFill>
                  <a:srgbClr val="000000"/>
                </a:solidFill>
              </a:defRPr>
            </a:pPr>
            <a:r>
              <a:rPr sz="4000" dirty="0"/>
              <a:t>…he is like a man building a house, who dug deep and laid the foundation on the rock. And when a flood arose, the stream broke against that house and could not shake it, because it had been well built. But the one who hears and does not do them is like a man who built a house on the ground </a:t>
            </a:r>
            <a:r>
              <a:rPr sz="4000" b="1" u="sng" dirty="0">
                <a:latin typeface="Helvetica"/>
                <a:ea typeface="Helvetica"/>
                <a:cs typeface="Helvetica"/>
                <a:sym typeface="Helvetica"/>
              </a:rPr>
              <a:t>without a foundation</a:t>
            </a:r>
            <a:r>
              <a:rPr sz="4000" dirty="0"/>
              <a:t>. When the stream broke against it, immediately it fell, and the ruin of that house was great.</a:t>
            </a:r>
          </a:p>
          <a:p>
            <a:pPr lvl="0">
              <a:defRPr sz="1800">
                <a:solidFill>
                  <a:srgbClr val="000000"/>
                </a:solidFill>
              </a:defRPr>
            </a:pPr>
            <a:r>
              <a:rPr sz="4000" dirty="0"/>
              <a:t>Luke 6:48-49</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AEC0"/>
            </a:gs>
            <a:gs pos="100000">
              <a:srgbClr val="084899">
                <a:alpha val="58999"/>
              </a:srgbClr>
            </a:gs>
          </a:gsLst>
          <a:lin ang="4090744" scaled="0"/>
        </a:gradFill>
        <a:effectLst/>
      </p:bgPr>
    </p:bg>
    <p:spTree>
      <p:nvGrpSpPr>
        <p:cNvPr id="1" name=""/>
        <p:cNvGrpSpPr/>
        <p:nvPr/>
      </p:nvGrpSpPr>
      <p:grpSpPr>
        <a:xfrm>
          <a:off x="0" y="0"/>
          <a:ext cx="0" cy="0"/>
          <a:chOff x="0" y="0"/>
          <a:chExt cx="0" cy="0"/>
        </a:xfrm>
      </p:grpSpPr>
      <p:pic>
        <p:nvPicPr>
          <p:cNvPr id="55" name="house.jpg"/>
          <p:cNvPicPr/>
          <p:nvPr/>
        </p:nvPicPr>
        <p:blipFill>
          <a:blip r:embed="rId2">
            <a:extLst/>
          </a:blip>
          <a:stretch>
            <a:fillRect/>
          </a:stretch>
        </p:blipFill>
        <p:spPr>
          <a:xfrm>
            <a:off x="406400" y="819150"/>
            <a:ext cx="12192000" cy="81153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AEC0"/>
            </a:gs>
            <a:gs pos="100000">
              <a:srgbClr val="084899">
                <a:alpha val="58999"/>
              </a:srgbClr>
            </a:gs>
          </a:gsLst>
          <a:lin ang="4090744" scaled="0"/>
        </a:gradFill>
        <a:effectLst/>
      </p:bgPr>
    </p:bg>
    <p:spTree>
      <p:nvGrpSpPr>
        <p:cNvPr id="1" name=""/>
        <p:cNvGrpSpPr/>
        <p:nvPr/>
      </p:nvGrpSpPr>
      <p:grpSpPr>
        <a:xfrm>
          <a:off x="0" y="0"/>
          <a:ext cx="0" cy="0"/>
          <a:chOff x="0" y="0"/>
          <a:chExt cx="0" cy="0"/>
        </a:xfrm>
      </p:grpSpPr>
      <p:sp>
        <p:nvSpPr>
          <p:cNvPr id="57" name="Shape 57"/>
          <p:cNvSpPr/>
          <p:nvPr/>
        </p:nvSpPr>
        <p:spPr>
          <a:xfrm>
            <a:off x="749611" y="1501923"/>
            <a:ext cx="11505633" cy="6749843"/>
          </a:xfrm>
          <a:prstGeom prst="rect">
            <a:avLst/>
          </a:prstGeom>
          <a:ln w="12700">
            <a:miter lim="400000"/>
          </a:ln>
          <a:extLst>
            <a:ext uri="{C572A759-6A51-4108-AA02-DFA0A04FC94B}">
              <ma14:wrappingTextBoxFlag xmlns="" xmlns:ma14="http://schemas.microsoft.com/office/mac/drawingml/2011/main" val="1"/>
            </a:ext>
          </a:extLst>
        </p:spPr>
        <p:txBody>
          <a:bodyPr wrap="none" lIns="50442" tIns="50442" rIns="50442" bIns="50442" anchor="ctr">
            <a:spAutoFit/>
          </a:bodyPr>
          <a:lstStyle/>
          <a:p>
            <a:pPr lvl="0">
              <a:defRPr sz="1800">
                <a:solidFill>
                  <a:srgbClr val="000000"/>
                </a:solidFill>
              </a:defRPr>
            </a:pPr>
            <a:r>
              <a:rPr sz="5400" dirty="0"/>
              <a:t>My hope is built on nothing less</a:t>
            </a:r>
          </a:p>
          <a:p>
            <a:pPr lvl="0">
              <a:defRPr sz="1800">
                <a:solidFill>
                  <a:srgbClr val="000000"/>
                </a:solidFill>
              </a:defRPr>
            </a:pPr>
            <a:r>
              <a:rPr sz="5400" dirty="0"/>
              <a:t>than Jesus' blood and righteousness;</a:t>
            </a:r>
          </a:p>
          <a:p>
            <a:pPr lvl="0">
              <a:defRPr sz="1800">
                <a:solidFill>
                  <a:srgbClr val="000000"/>
                </a:solidFill>
              </a:defRPr>
            </a:pPr>
            <a:r>
              <a:rPr sz="5400" dirty="0"/>
              <a:t>I dare not trust the sweetest frame,</a:t>
            </a:r>
          </a:p>
          <a:p>
            <a:pPr lvl="0">
              <a:defRPr sz="1800">
                <a:solidFill>
                  <a:srgbClr val="000000"/>
                </a:solidFill>
              </a:defRPr>
            </a:pPr>
            <a:r>
              <a:rPr sz="5400" dirty="0"/>
              <a:t>but wholly lean on Jesus' name.</a:t>
            </a:r>
          </a:p>
          <a:p>
            <a:pPr lvl="0">
              <a:defRPr sz="1800">
                <a:solidFill>
                  <a:srgbClr val="000000"/>
                </a:solidFill>
              </a:defRPr>
            </a:pPr>
            <a:endParaRPr sz="5400" dirty="0"/>
          </a:p>
          <a:p>
            <a:pPr lvl="0">
              <a:defRPr sz="1800">
                <a:solidFill>
                  <a:srgbClr val="000000"/>
                </a:solidFill>
              </a:defRPr>
            </a:pPr>
            <a:r>
              <a:rPr sz="5400" dirty="0"/>
              <a:t>On Christ, the solid rock, I stand;</a:t>
            </a:r>
          </a:p>
          <a:p>
            <a:pPr lvl="0">
              <a:defRPr sz="1800">
                <a:solidFill>
                  <a:srgbClr val="000000"/>
                </a:solidFill>
              </a:defRPr>
            </a:pPr>
            <a:r>
              <a:rPr sz="5400" dirty="0"/>
              <a:t>all other ground is sinking sand,</a:t>
            </a:r>
          </a:p>
          <a:p>
            <a:pPr lvl="0">
              <a:defRPr sz="1800">
                <a:solidFill>
                  <a:srgbClr val="000000"/>
                </a:solidFill>
              </a:defRPr>
            </a:pPr>
            <a:r>
              <a:rPr sz="5400" dirty="0"/>
              <a:t>all other ground is sinking sand.</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AEC0"/>
            </a:gs>
            <a:gs pos="100000">
              <a:srgbClr val="084899">
                <a:alpha val="58999"/>
              </a:srgbClr>
            </a:gs>
          </a:gsLst>
          <a:lin ang="4090744" scaled="0"/>
        </a:gradFill>
        <a:effectLst/>
      </p:bgPr>
    </p:bg>
    <p:spTree>
      <p:nvGrpSpPr>
        <p:cNvPr id="1" name=""/>
        <p:cNvGrpSpPr/>
        <p:nvPr/>
      </p:nvGrpSpPr>
      <p:grpSpPr>
        <a:xfrm>
          <a:off x="0" y="0"/>
          <a:ext cx="0" cy="0"/>
          <a:chOff x="0" y="0"/>
          <a:chExt cx="0" cy="0"/>
        </a:xfrm>
      </p:grpSpPr>
      <p:sp>
        <p:nvSpPr>
          <p:cNvPr id="59" name="Shape 59"/>
          <p:cNvSpPr/>
          <p:nvPr/>
        </p:nvSpPr>
        <p:spPr>
          <a:xfrm>
            <a:off x="796105" y="1501923"/>
            <a:ext cx="11412658" cy="6749843"/>
          </a:xfrm>
          <a:prstGeom prst="rect">
            <a:avLst/>
          </a:prstGeom>
          <a:ln w="12700">
            <a:miter lim="400000"/>
          </a:ln>
          <a:extLst>
            <a:ext uri="{C572A759-6A51-4108-AA02-DFA0A04FC94B}">
              <ma14:wrappingTextBoxFlag xmlns="" xmlns:ma14="http://schemas.microsoft.com/office/mac/drawingml/2011/main" val="1"/>
            </a:ext>
          </a:extLst>
        </p:spPr>
        <p:txBody>
          <a:bodyPr wrap="none" lIns="50442" tIns="50442" rIns="50442" bIns="50442" anchor="ctr">
            <a:spAutoFit/>
          </a:bodyPr>
          <a:lstStyle/>
          <a:p>
            <a:pPr lvl="0">
              <a:defRPr sz="1800">
                <a:solidFill>
                  <a:srgbClr val="000000"/>
                </a:solidFill>
              </a:defRPr>
            </a:pPr>
            <a:r>
              <a:rPr sz="5400" dirty="0"/>
              <a:t> When darkness veils his lovely face,</a:t>
            </a:r>
          </a:p>
          <a:p>
            <a:pPr lvl="0">
              <a:defRPr sz="1800">
                <a:solidFill>
                  <a:srgbClr val="000000"/>
                </a:solidFill>
              </a:defRPr>
            </a:pPr>
            <a:r>
              <a:rPr sz="5400" dirty="0"/>
              <a:t>I rest on his unchanging grace;</a:t>
            </a:r>
          </a:p>
          <a:p>
            <a:pPr lvl="0">
              <a:defRPr sz="1800">
                <a:solidFill>
                  <a:srgbClr val="000000"/>
                </a:solidFill>
              </a:defRPr>
            </a:pPr>
            <a:r>
              <a:rPr sz="5400" dirty="0"/>
              <a:t>in every high and stormy gale,</a:t>
            </a:r>
          </a:p>
          <a:p>
            <a:pPr lvl="0">
              <a:defRPr sz="1800">
                <a:solidFill>
                  <a:srgbClr val="000000"/>
                </a:solidFill>
              </a:defRPr>
            </a:pPr>
            <a:r>
              <a:rPr sz="5400" dirty="0"/>
              <a:t>my anchor holds within the veil. </a:t>
            </a:r>
          </a:p>
          <a:p>
            <a:pPr lvl="0">
              <a:defRPr sz="1800">
                <a:solidFill>
                  <a:srgbClr val="000000"/>
                </a:solidFill>
              </a:defRPr>
            </a:pPr>
            <a:endParaRPr sz="5400" dirty="0"/>
          </a:p>
          <a:p>
            <a:pPr lvl="0">
              <a:defRPr sz="1800">
                <a:solidFill>
                  <a:srgbClr val="000000"/>
                </a:solidFill>
              </a:defRPr>
            </a:pPr>
            <a:r>
              <a:rPr sz="5400" dirty="0"/>
              <a:t>On Christ, the solid rock, I stand;</a:t>
            </a:r>
          </a:p>
          <a:p>
            <a:pPr lvl="0">
              <a:defRPr sz="1800">
                <a:solidFill>
                  <a:srgbClr val="000000"/>
                </a:solidFill>
              </a:defRPr>
            </a:pPr>
            <a:r>
              <a:rPr sz="5400" dirty="0"/>
              <a:t>all other ground is sinking sand,</a:t>
            </a:r>
          </a:p>
          <a:p>
            <a:pPr lvl="0">
              <a:defRPr sz="1800">
                <a:solidFill>
                  <a:srgbClr val="000000"/>
                </a:solidFill>
              </a:defRPr>
            </a:pPr>
            <a:r>
              <a:rPr sz="5400" dirty="0"/>
              <a:t>all other ground is sinking sand.</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AEC0"/>
            </a:gs>
            <a:gs pos="100000">
              <a:srgbClr val="084899">
                <a:alpha val="58999"/>
              </a:srgbClr>
            </a:gs>
          </a:gsLst>
          <a:lin ang="4090744" scaled="0"/>
        </a:gradFill>
        <a:effectLst/>
      </p:bgPr>
    </p:bg>
    <p:spTree>
      <p:nvGrpSpPr>
        <p:cNvPr id="1" name=""/>
        <p:cNvGrpSpPr/>
        <p:nvPr/>
      </p:nvGrpSpPr>
      <p:grpSpPr>
        <a:xfrm>
          <a:off x="0" y="0"/>
          <a:ext cx="0" cy="0"/>
          <a:chOff x="0" y="0"/>
          <a:chExt cx="0" cy="0"/>
        </a:xfrm>
      </p:grpSpPr>
      <p:sp>
        <p:nvSpPr>
          <p:cNvPr id="61" name="Shape 61"/>
          <p:cNvSpPr/>
          <p:nvPr/>
        </p:nvSpPr>
        <p:spPr>
          <a:xfrm>
            <a:off x="1778000" y="1178342"/>
            <a:ext cx="9144000" cy="8227170"/>
          </a:xfrm>
          <a:prstGeom prst="rect">
            <a:avLst/>
          </a:prstGeom>
          <a:ln w="12700">
            <a:miter lim="400000"/>
          </a:ln>
          <a:extLst>
            <a:ext uri="{C572A759-6A51-4108-AA02-DFA0A04FC94B}">
              <ma14:wrappingTextBoxFlag xmlns="" xmlns:ma14="http://schemas.microsoft.com/office/mac/drawingml/2011/main" val="1"/>
            </a:ext>
          </a:extLst>
        </p:spPr>
        <p:txBody>
          <a:bodyPr wrap="square" lIns="50442" tIns="50442" rIns="50442" bIns="50442" anchor="ctr">
            <a:spAutoFit/>
          </a:bodyPr>
          <a:lstStyle/>
          <a:p>
            <a:pPr lvl="0">
              <a:defRPr sz="1800">
                <a:solidFill>
                  <a:srgbClr val="000000"/>
                </a:solidFill>
              </a:defRPr>
            </a:pPr>
            <a:r>
              <a:rPr sz="4800" dirty="0"/>
              <a:t>When he shall come with trumpet sound,</a:t>
            </a:r>
          </a:p>
          <a:p>
            <a:pPr lvl="0">
              <a:defRPr sz="1800">
                <a:solidFill>
                  <a:srgbClr val="000000"/>
                </a:solidFill>
              </a:defRPr>
            </a:pPr>
            <a:r>
              <a:rPr sz="4800" dirty="0"/>
              <a:t>O may I then in him be found,</a:t>
            </a:r>
          </a:p>
          <a:p>
            <a:pPr lvl="0">
              <a:defRPr sz="1800">
                <a:solidFill>
                  <a:srgbClr val="000000"/>
                </a:solidFill>
              </a:defRPr>
            </a:pPr>
            <a:r>
              <a:rPr sz="4800" dirty="0"/>
              <a:t>dressed in his righteousness alone,</a:t>
            </a:r>
          </a:p>
          <a:p>
            <a:pPr lvl="0">
              <a:defRPr sz="1800">
                <a:solidFill>
                  <a:srgbClr val="000000"/>
                </a:solidFill>
              </a:defRPr>
            </a:pPr>
            <a:r>
              <a:rPr sz="4800" dirty="0"/>
              <a:t>faultless to stand before the throne.</a:t>
            </a:r>
          </a:p>
          <a:p>
            <a:pPr lvl="0">
              <a:defRPr sz="1800">
                <a:solidFill>
                  <a:srgbClr val="000000"/>
                </a:solidFill>
              </a:defRPr>
            </a:pPr>
            <a:endParaRPr sz="4800" dirty="0"/>
          </a:p>
          <a:p>
            <a:pPr lvl="0">
              <a:defRPr sz="1800">
                <a:solidFill>
                  <a:srgbClr val="000000"/>
                </a:solidFill>
              </a:defRPr>
            </a:pPr>
            <a:r>
              <a:rPr sz="4800" dirty="0"/>
              <a:t>On Christ, the solid rock, I stand;</a:t>
            </a:r>
          </a:p>
          <a:p>
            <a:pPr lvl="0">
              <a:defRPr sz="1800">
                <a:solidFill>
                  <a:srgbClr val="000000"/>
                </a:solidFill>
              </a:defRPr>
            </a:pPr>
            <a:r>
              <a:rPr sz="4800" dirty="0"/>
              <a:t>all other ground is sinking sand,</a:t>
            </a:r>
          </a:p>
          <a:p>
            <a:pPr lvl="0">
              <a:defRPr sz="1800">
                <a:solidFill>
                  <a:srgbClr val="000000"/>
                </a:solidFill>
              </a:defRPr>
            </a:pPr>
            <a:r>
              <a:rPr sz="4800" dirty="0"/>
              <a:t>all other ground is sinking sand.</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a:t>
            </a:r>
            <a:endParaRPr lang="en-US" dirty="0"/>
          </a:p>
        </p:txBody>
      </p:sp>
    </p:spTree>
    <p:extLst>
      <p:ext uri="{BB962C8B-B14F-4D97-AF65-F5344CB8AC3E}">
        <p14:creationId xmlns:p14="http://schemas.microsoft.com/office/powerpoint/2010/main" val="535040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5304" y="746803"/>
            <a:ext cx="11239149" cy="7711625"/>
          </a:xfrm>
          <a:prstGeom prst="rect">
            <a:avLst/>
          </a:prstGeom>
        </p:spPr>
        <p:txBody>
          <a:bodyPr wrap="square" lIns="108433" tIns="54242" rIns="108433" bIns="54242">
            <a:spAutoFit/>
          </a:bodyPr>
          <a:lstStyle/>
          <a:p>
            <a:pPr defTabSz="1084389" rtl="0"/>
            <a:r>
              <a:rPr lang="en-US" sz="5700" b="1" kern="1200" baseline="30000" dirty="0">
                <a:solidFill>
                  <a:prstClr val="black"/>
                </a:solidFill>
              </a:rPr>
              <a:t>Matthew 7:26-27</a:t>
            </a:r>
          </a:p>
          <a:p>
            <a:pPr algn="l" defTabSz="1084389" rtl="0"/>
            <a:r>
              <a:rPr lang="en-US" sz="4300" b="1" kern="1200" baseline="30000" dirty="0">
                <a:solidFill>
                  <a:prstClr val="black"/>
                </a:solidFill>
              </a:rPr>
              <a:t>26</a:t>
            </a:r>
            <a:r>
              <a:rPr lang="en-US" sz="5700" b="1" kern="1200" baseline="30000" dirty="0">
                <a:solidFill>
                  <a:prstClr val="black"/>
                </a:solidFill>
              </a:rPr>
              <a:t> </a:t>
            </a:r>
            <a:r>
              <a:rPr lang="en-US" sz="5700" b="1" kern="1200" dirty="0">
                <a:solidFill>
                  <a:prstClr val="black"/>
                </a:solidFill>
              </a:rPr>
              <a:t>But everyone who hears these words of mine and does not put them into practice is like a foolish man who built his house on sand. </a:t>
            </a:r>
            <a:r>
              <a:rPr lang="en-US" sz="4300" b="1" kern="1200" baseline="30000" dirty="0">
                <a:solidFill>
                  <a:prstClr val="black"/>
                </a:solidFill>
              </a:rPr>
              <a:t>27</a:t>
            </a:r>
            <a:r>
              <a:rPr lang="en-US" sz="5700" b="1" kern="1200" baseline="30000" dirty="0">
                <a:solidFill>
                  <a:prstClr val="black"/>
                </a:solidFill>
              </a:rPr>
              <a:t> </a:t>
            </a:r>
            <a:r>
              <a:rPr lang="en-US" sz="5700" b="1" kern="1200" dirty="0">
                <a:solidFill>
                  <a:prstClr val="black"/>
                </a:solidFill>
              </a:rPr>
              <a:t>The rain came down, the streams rose, and the winds blew and beat against that house, and it fell with a </a:t>
            </a:r>
            <a:r>
              <a:rPr lang="en-US" sz="5700" b="1" kern="1200" dirty="0">
                <a:solidFill>
                  <a:srgbClr val="FF0000"/>
                </a:solidFill>
              </a:rPr>
              <a:t>great</a:t>
            </a:r>
            <a:r>
              <a:rPr lang="en-US" sz="5700" b="1" kern="1200" dirty="0">
                <a:solidFill>
                  <a:prstClr val="black"/>
                </a:solidFill>
              </a:rPr>
              <a:t> crash.” </a:t>
            </a:r>
            <a:r>
              <a:rPr lang="en-US" sz="2400" b="1" kern="1200" dirty="0">
                <a:solidFill>
                  <a:prstClr val="black"/>
                </a:solidFill>
              </a:rPr>
              <a:t>(NIV)</a:t>
            </a:r>
          </a:p>
        </p:txBody>
      </p:sp>
    </p:spTree>
    <p:extLst>
      <p:ext uri="{BB962C8B-B14F-4D97-AF65-F5344CB8AC3E}">
        <p14:creationId xmlns:p14="http://schemas.microsoft.com/office/powerpoint/2010/main" val="3749747504"/>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AEC0"/>
            </a:gs>
            <a:gs pos="100000">
              <a:srgbClr val="084899">
                <a:alpha val="58999"/>
              </a:srgbClr>
            </a:gs>
          </a:gsLst>
          <a:lin ang="4090744" scaled="0"/>
        </a:gradFill>
        <a:effectLst/>
      </p:bgPr>
    </p:bg>
    <p:spTree>
      <p:nvGrpSpPr>
        <p:cNvPr id="1" name=""/>
        <p:cNvGrpSpPr/>
        <p:nvPr/>
      </p:nvGrpSpPr>
      <p:grpSpPr>
        <a:xfrm>
          <a:off x="0" y="0"/>
          <a:ext cx="0" cy="0"/>
          <a:chOff x="0" y="0"/>
          <a:chExt cx="0" cy="0"/>
        </a:xfrm>
      </p:grpSpPr>
      <p:sp>
        <p:nvSpPr>
          <p:cNvPr id="32" name="Shape 32"/>
          <p:cNvSpPr/>
          <p:nvPr/>
        </p:nvSpPr>
        <p:spPr>
          <a:xfrm>
            <a:off x="236897" y="624761"/>
            <a:ext cx="12531037" cy="8504169"/>
          </a:xfrm>
          <a:prstGeom prst="rect">
            <a:avLst/>
          </a:prstGeom>
          <a:ln w="12700">
            <a:miter lim="400000"/>
          </a:ln>
          <a:extLst>
            <a:ext uri="{C572A759-6A51-4108-AA02-DFA0A04FC94B}">
              <ma14:wrappingTextBoxFlag xmlns="" xmlns:ma14="http://schemas.microsoft.com/office/mac/drawingml/2011/main" val="1"/>
            </a:ext>
          </a:extLst>
        </p:spPr>
        <p:txBody>
          <a:bodyPr lIns="50442" tIns="50442" rIns="50442" bIns="50442" anchor="ctr">
            <a:spAutoFit/>
          </a:bodyPr>
          <a:lstStyle/>
          <a:p>
            <a:pPr lvl="0">
              <a:defRPr sz="1800">
                <a:solidFill>
                  <a:srgbClr val="000000"/>
                </a:solidFill>
              </a:defRPr>
            </a:pPr>
            <a:r>
              <a:rPr sz="3900" dirty="0"/>
              <a:t>Enter by the narrow gate. For the gate is wide and the way is easy that leads to destruction, and those who enter by it are many. For the gate is narrow and the way is hard that leads to life, and those who find it are few.</a:t>
            </a:r>
          </a:p>
          <a:p>
            <a:pPr lvl="0">
              <a:defRPr sz="1800">
                <a:solidFill>
                  <a:srgbClr val="000000"/>
                </a:solidFill>
              </a:defRPr>
            </a:pPr>
            <a:endParaRPr sz="3900" dirty="0"/>
          </a:p>
          <a:p>
            <a:pPr lvl="0">
              <a:defRPr sz="1800">
                <a:solidFill>
                  <a:srgbClr val="000000"/>
                </a:solidFill>
              </a:defRPr>
            </a:pPr>
            <a:r>
              <a:rPr sz="3900" dirty="0"/>
              <a:t>Beware of false prophets, who come to you in sheep's clothing but inwardly are ravenous wolves. You will recognize them by their fruits. Are grapes gathered from thorn-bushes, or figs from thistles? So, every healthy tree bears good fruit, but the diseased tree bears bad fruit. A healthy tree cannot bear bad fruit, nor can a diseased tree bear good fruit. Every tree that does not bear good fruit is cut down and thrown into the fire. Thus you will recognize them by their fruits.</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30" name="Picture 6" descr="Image result for foolish 60's cartoon charac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5315" y="1740082"/>
            <a:ext cx="3209367" cy="63837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oolish 60's cartoon charac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28" y="1740081"/>
            <a:ext cx="3487411" cy="63837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09181" y="2527727"/>
            <a:ext cx="5536199" cy="5418701"/>
          </a:xfrm>
          <a:prstGeom prst="rect">
            <a:avLst/>
          </a:prstGeom>
          <a:noFill/>
        </p:spPr>
        <p:txBody>
          <a:bodyPr wrap="square" lIns="108446" tIns="54248" rIns="108446" bIns="54248" rtlCol="0">
            <a:spAutoFit/>
          </a:bodyPr>
          <a:lstStyle/>
          <a:p>
            <a:pPr defTabSz="1084519" rtl="0"/>
            <a:r>
              <a:rPr lang="en-US" sz="11500" b="1" kern="1200" dirty="0">
                <a:solidFill>
                  <a:srgbClr val="DADADA">
                    <a:lumMod val="50000"/>
                  </a:srgbClr>
                </a:solidFill>
                <a:latin typeface="Arial Rounded MT Bold" panose="020F0704030504030204" pitchFamily="34" charset="0"/>
              </a:rPr>
              <a:t>TWO</a:t>
            </a:r>
          </a:p>
          <a:p>
            <a:pPr defTabSz="1084519" rtl="0"/>
            <a:r>
              <a:rPr lang="en-US" sz="11500" b="1" kern="1200" dirty="0">
                <a:solidFill>
                  <a:srgbClr val="DADADA">
                    <a:lumMod val="50000"/>
                  </a:srgbClr>
                </a:solidFill>
                <a:latin typeface="Arial Rounded MT Bold" panose="020F0704030504030204" pitchFamily="34" charset="0"/>
              </a:rPr>
              <a:t> FOOLS</a:t>
            </a:r>
          </a:p>
        </p:txBody>
      </p:sp>
    </p:spTree>
    <p:extLst>
      <p:ext uri="{BB962C8B-B14F-4D97-AF65-F5344CB8AC3E}">
        <p14:creationId xmlns:p14="http://schemas.microsoft.com/office/powerpoint/2010/main" val="2980701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nievel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349" y="860881"/>
            <a:ext cx="11119104" cy="80424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20095190">
            <a:off x="1042450" y="1176830"/>
            <a:ext cx="2369477" cy="940564"/>
          </a:xfrm>
          <a:prstGeom prst="rect">
            <a:avLst/>
          </a:prstGeom>
          <a:noFill/>
        </p:spPr>
        <p:txBody>
          <a:bodyPr wrap="square" lIns="108459" tIns="54254" rIns="108459" bIns="54254" rtlCol="0">
            <a:spAutoFit/>
          </a:bodyPr>
          <a:lstStyle/>
          <a:p>
            <a:r>
              <a:rPr lang="en-US" sz="5400" b="1" dirty="0">
                <a:solidFill>
                  <a:srgbClr val="FF0000"/>
                </a:solidFill>
              </a:rPr>
              <a:t>COOL</a:t>
            </a:r>
            <a:endParaRPr lang="en-US" sz="5400" b="1" dirty="0">
              <a:solidFill>
                <a:srgbClr val="FF0000"/>
              </a:solidFill>
            </a:endParaRPr>
          </a:p>
        </p:txBody>
      </p:sp>
      <p:sp>
        <p:nvSpPr>
          <p:cNvPr id="3" name="TextBox 2"/>
          <p:cNvSpPr txBox="1"/>
          <p:nvPr/>
        </p:nvSpPr>
        <p:spPr>
          <a:xfrm rot="1577693">
            <a:off x="9056608" y="1537105"/>
            <a:ext cx="2679889" cy="940564"/>
          </a:xfrm>
          <a:prstGeom prst="rect">
            <a:avLst/>
          </a:prstGeom>
          <a:noFill/>
        </p:spPr>
        <p:txBody>
          <a:bodyPr wrap="square" lIns="108459" tIns="54254" rIns="108459" bIns="54254" rtlCol="0">
            <a:spAutoFit/>
          </a:bodyPr>
          <a:lstStyle/>
          <a:p>
            <a:r>
              <a:rPr lang="en-US" sz="5400" b="1" dirty="0">
                <a:solidFill>
                  <a:srgbClr val="FF0000"/>
                </a:solidFill>
              </a:rPr>
              <a:t>BRAVE</a:t>
            </a:r>
            <a:endParaRPr lang="en-US" sz="5400" b="1" dirty="0">
              <a:solidFill>
                <a:srgbClr val="FF0000"/>
              </a:solidFill>
            </a:endParaRPr>
          </a:p>
        </p:txBody>
      </p:sp>
      <p:sp>
        <p:nvSpPr>
          <p:cNvPr id="4" name="TextBox 3"/>
          <p:cNvSpPr txBox="1"/>
          <p:nvPr/>
        </p:nvSpPr>
        <p:spPr>
          <a:xfrm rot="1461719">
            <a:off x="722880" y="7019929"/>
            <a:ext cx="3832753" cy="940564"/>
          </a:xfrm>
          <a:prstGeom prst="rect">
            <a:avLst/>
          </a:prstGeom>
          <a:noFill/>
        </p:spPr>
        <p:txBody>
          <a:bodyPr wrap="square" lIns="108459" tIns="54254" rIns="108459" bIns="54254" rtlCol="0">
            <a:spAutoFit/>
          </a:bodyPr>
          <a:lstStyle/>
          <a:p>
            <a:r>
              <a:rPr lang="en-US" sz="5400" b="1" dirty="0">
                <a:solidFill>
                  <a:srgbClr val="FF0000"/>
                </a:solidFill>
              </a:rPr>
              <a:t>POPULAR</a:t>
            </a:r>
            <a:endParaRPr lang="en-US" sz="5400" b="1" dirty="0">
              <a:solidFill>
                <a:srgbClr val="FF0000"/>
              </a:solidFill>
            </a:endParaRPr>
          </a:p>
        </p:txBody>
      </p:sp>
      <p:sp>
        <p:nvSpPr>
          <p:cNvPr id="5" name="TextBox 4"/>
          <p:cNvSpPr txBox="1"/>
          <p:nvPr/>
        </p:nvSpPr>
        <p:spPr>
          <a:xfrm rot="19665321">
            <a:off x="7624355" y="6511454"/>
            <a:ext cx="5055387" cy="1032897"/>
          </a:xfrm>
          <a:prstGeom prst="rect">
            <a:avLst/>
          </a:prstGeom>
          <a:noFill/>
        </p:spPr>
        <p:txBody>
          <a:bodyPr wrap="square" lIns="108459" tIns="54254" rIns="108459" bIns="54254" rtlCol="0">
            <a:spAutoFit/>
          </a:bodyPr>
          <a:lstStyle/>
          <a:p>
            <a:r>
              <a:rPr lang="en-US" sz="6000" b="1" dirty="0">
                <a:solidFill>
                  <a:srgbClr val="FF0000"/>
                </a:solidFill>
              </a:rPr>
              <a:t>CONFIDENT</a:t>
            </a:r>
            <a:endParaRPr lang="en-US" sz="6000" b="1" dirty="0">
              <a:solidFill>
                <a:srgbClr val="FF0000"/>
              </a:solidFill>
            </a:endParaRPr>
          </a:p>
        </p:txBody>
      </p:sp>
    </p:spTree>
    <p:extLst>
      <p:ext uri="{BB962C8B-B14F-4D97-AF65-F5344CB8AC3E}">
        <p14:creationId xmlns:p14="http://schemas.microsoft.com/office/powerpoint/2010/main" val="3753852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71552" y="695605"/>
            <a:ext cx="4664703" cy="8367740"/>
          </a:xfrm>
          <a:prstGeom prst="rect">
            <a:avLst/>
          </a:prstGeom>
        </p:spPr>
      </p:pic>
      <p:sp>
        <p:nvSpPr>
          <p:cNvPr id="3" name="TextBox 2"/>
          <p:cNvSpPr txBox="1"/>
          <p:nvPr/>
        </p:nvSpPr>
        <p:spPr>
          <a:xfrm>
            <a:off x="1260497" y="397820"/>
            <a:ext cx="1986315" cy="8963308"/>
          </a:xfrm>
          <a:prstGeom prst="rect">
            <a:avLst/>
          </a:prstGeom>
          <a:noFill/>
        </p:spPr>
        <p:txBody>
          <a:bodyPr vert="wordArtVert" wrap="square" lIns="108459" tIns="54254" rIns="108459" bIns="54254" rtlCol="0">
            <a:spAutoFit/>
          </a:bodyPr>
          <a:lstStyle/>
          <a:p>
            <a:pPr algn="ctr"/>
            <a:r>
              <a:rPr lang="en-US" sz="10500" b="1" dirty="0">
                <a:solidFill>
                  <a:srgbClr val="FF0000"/>
                </a:solidFill>
              </a:rPr>
              <a:t>F</a:t>
            </a:r>
            <a:r>
              <a:rPr lang="en-US" sz="10500" b="1" dirty="0">
                <a:solidFill>
                  <a:srgbClr val="0070C0"/>
                </a:solidFill>
              </a:rPr>
              <a:t>O</a:t>
            </a:r>
            <a:r>
              <a:rPr lang="en-US" sz="10500" b="1" dirty="0">
                <a:solidFill>
                  <a:srgbClr val="FFFF00"/>
                </a:solidFill>
              </a:rPr>
              <a:t>O</a:t>
            </a:r>
            <a:r>
              <a:rPr lang="en-US" sz="10500" b="1" dirty="0">
                <a:solidFill>
                  <a:schemeClr val="accent6">
                    <a:lumMod val="75000"/>
                  </a:schemeClr>
                </a:solidFill>
              </a:rPr>
              <a:t>L</a:t>
            </a:r>
            <a:endParaRPr lang="en-US" sz="10500" b="1" dirty="0">
              <a:solidFill>
                <a:schemeClr val="accent6">
                  <a:lumMod val="75000"/>
                </a:schemeClr>
              </a:solidFill>
            </a:endParaRPr>
          </a:p>
        </p:txBody>
      </p:sp>
      <p:sp>
        <p:nvSpPr>
          <p:cNvPr id="5" name="Rectangle 4"/>
          <p:cNvSpPr/>
          <p:nvPr/>
        </p:nvSpPr>
        <p:spPr>
          <a:xfrm>
            <a:off x="9688209" y="695689"/>
            <a:ext cx="1986315" cy="9395113"/>
          </a:xfrm>
          <a:prstGeom prst="rect">
            <a:avLst/>
          </a:prstGeom>
        </p:spPr>
        <p:txBody>
          <a:bodyPr vert="wordArtVert" wrap="square" lIns="108459" tIns="54254" rIns="108459" bIns="54254">
            <a:spAutoFit/>
          </a:bodyPr>
          <a:lstStyle/>
          <a:p>
            <a:r>
              <a:rPr lang="en-US" sz="10500" b="1" dirty="0">
                <a:solidFill>
                  <a:srgbClr val="FF0000"/>
                </a:solidFill>
              </a:rPr>
              <a:t>F</a:t>
            </a:r>
            <a:r>
              <a:rPr lang="en-US" sz="10500" b="1" dirty="0">
                <a:solidFill>
                  <a:srgbClr val="0070C0"/>
                </a:solidFill>
              </a:rPr>
              <a:t>O</a:t>
            </a:r>
            <a:r>
              <a:rPr lang="en-US" sz="10500" b="1" dirty="0">
                <a:solidFill>
                  <a:srgbClr val="FFFF00"/>
                </a:solidFill>
              </a:rPr>
              <a:t>O</a:t>
            </a:r>
            <a:r>
              <a:rPr lang="en-US" sz="10500" b="1" dirty="0">
                <a:solidFill>
                  <a:schemeClr val="accent6">
                    <a:lumMod val="75000"/>
                  </a:schemeClr>
                </a:solidFill>
              </a:rPr>
              <a:t>L</a:t>
            </a:r>
            <a:endParaRPr lang="en-US" sz="10500" b="1" dirty="0">
              <a:solidFill>
                <a:schemeClr val="accent6">
                  <a:lumMod val="75000"/>
                </a:schemeClr>
              </a:solidFill>
            </a:endParaRPr>
          </a:p>
        </p:txBody>
      </p:sp>
    </p:spTree>
    <p:extLst>
      <p:ext uri="{BB962C8B-B14F-4D97-AF65-F5344CB8AC3E}">
        <p14:creationId xmlns:p14="http://schemas.microsoft.com/office/powerpoint/2010/main" val="2895194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0413" y="740285"/>
            <a:ext cx="10894021" cy="8111785"/>
          </a:xfrm>
          <a:prstGeom prst="rect">
            <a:avLst/>
          </a:prstGeom>
          <a:noFill/>
        </p:spPr>
        <p:txBody>
          <a:bodyPr wrap="square" lIns="108485" tIns="54267" rIns="108485" bIns="54267" rtlCol="0">
            <a:spAutoFit/>
          </a:bodyPr>
          <a:lstStyle/>
          <a:p>
            <a:pPr algn="l" defTabSz="1084909" rtl="0"/>
            <a:r>
              <a:rPr lang="en-US" sz="6500" b="1" kern="1200" dirty="0">
                <a:solidFill>
                  <a:prstClr val="black"/>
                </a:solidFill>
              </a:rPr>
              <a:t>“I didn’t find Jesus because I was close to the end of my life. I found Jesus because he was there. He was there all the time. God has taken care of me. . . I’m so thankful, so thankful that I finally had my eyes opened.”</a:t>
            </a:r>
            <a:r>
              <a:rPr lang="en-US" sz="1400" kern="1200" dirty="0">
                <a:solidFill>
                  <a:prstClr val="black"/>
                </a:solidFill>
              </a:rPr>
              <a:t>			</a:t>
            </a:r>
            <a:r>
              <a:rPr lang="en-US" sz="2900" kern="1200" dirty="0" err="1">
                <a:solidFill>
                  <a:prstClr val="black"/>
                </a:solidFill>
              </a:rPr>
              <a:t>Evel</a:t>
            </a:r>
            <a:r>
              <a:rPr lang="en-US" sz="2900" kern="1200" dirty="0">
                <a:solidFill>
                  <a:prstClr val="black"/>
                </a:solidFill>
              </a:rPr>
              <a:t> Knievel </a:t>
            </a:r>
          </a:p>
        </p:txBody>
      </p:sp>
    </p:spTree>
    <p:extLst>
      <p:ext uri="{BB962C8B-B14F-4D97-AF65-F5344CB8AC3E}">
        <p14:creationId xmlns:p14="http://schemas.microsoft.com/office/powerpoint/2010/main" val="12827914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0498" y="1020378"/>
            <a:ext cx="10623921" cy="7747762"/>
          </a:xfrm>
          <a:prstGeom prst="rect">
            <a:avLst/>
          </a:prstGeom>
          <a:noFill/>
        </p:spPr>
        <p:txBody>
          <a:bodyPr wrap="square" lIns="108538" tIns="54291" rIns="108538" bIns="54291" rtlCol="0">
            <a:spAutoFit/>
          </a:bodyPr>
          <a:lstStyle/>
          <a:p>
            <a:pPr defTabSz="1085430" rtl="0"/>
            <a:r>
              <a:rPr lang="en-US" sz="6500" b="1" kern="1200" baseline="30000" dirty="0">
                <a:solidFill>
                  <a:prstClr val="black"/>
                </a:solidFill>
              </a:rPr>
              <a:t>Ezekiel 36:26</a:t>
            </a:r>
          </a:p>
          <a:p>
            <a:pPr algn="l" defTabSz="1085430" rtl="0"/>
            <a:endParaRPr lang="en-US" sz="2200" b="1" kern="1200" baseline="30000" dirty="0">
              <a:solidFill>
                <a:prstClr val="black"/>
              </a:solidFill>
            </a:endParaRPr>
          </a:p>
          <a:p>
            <a:pPr algn="l" defTabSz="1085430" rtl="0"/>
            <a:r>
              <a:rPr lang="en-US" sz="7200" b="1" kern="1200" dirty="0">
                <a:solidFill>
                  <a:prstClr val="black"/>
                </a:solidFill>
              </a:rPr>
              <a:t>I will give you a new heart and put a new spirit in you; I will remove from you your heart of stone and give you a heart of flesh. </a:t>
            </a:r>
            <a:r>
              <a:rPr lang="en-US" sz="2400" b="1" kern="1200" dirty="0">
                <a:solidFill>
                  <a:prstClr val="black"/>
                </a:solidFill>
              </a:rPr>
              <a:t>(NIV)</a:t>
            </a:r>
          </a:p>
        </p:txBody>
      </p:sp>
    </p:spTree>
    <p:extLst>
      <p:ext uri="{BB962C8B-B14F-4D97-AF65-F5344CB8AC3E}">
        <p14:creationId xmlns:p14="http://schemas.microsoft.com/office/powerpoint/2010/main" val="710596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0343" y="820323"/>
            <a:ext cx="11329182" cy="6573013"/>
          </a:xfrm>
          <a:prstGeom prst="rect">
            <a:avLst/>
          </a:prstGeom>
          <a:noFill/>
        </p:spPr>
        <p:txBody>
          <a:bodyPr wrap="square" lIns="108603" tIns="54322" rIns="108603" bIns="54322" rtlCol="0">
            <a:spAutoFit/>
          </a:bodyPr>
          <a:lstStyle/>
          <a:p>
            <a:pPr defTabSz="1086081" rtl="0"/>
            <a:r>
              <a:rPr lang="en-US" sz="6600" b="1" kern="1200" dirty="0">
                <a:solidFill>
                  <a:schemeClr val="tx1"/>
                </a:solidFill>
              </a:rPr>
              <a:t>1 Corinthians 1:25</a:t>
            </a:r>
          </a:p>
          <a:p>
            <a:pPr algn="l" defTabSz="1086081" rtl="0"/>
            <a:endParaRPr lang="en-US" sz="6600" b="1" kern="1200" dirty="0">
              <a:solidFill>
                <a:schemeClr val="tx1"/>
              </a:solidFill>
            </a:endParaRPr>
          </a:p>
          <a:p>
            <a:pPr algn="l" defTabSz="1086081" rtl="0"/>
            <a:r>
              <a:rPr lang="en-US" sz="6600" b="1" kern="1200" dirty="0">
                <a:solidFill>
                  <a:schemeClr val="tx1"/>
                </a:solidFill>
              </a:rPr>
              <a:t>For the foolishness of God is wiser than human wisdom, and the weakness of God is stronger than human strength. </a:t>
            </a:r>
            <a:r>
              <a:rPr lang="en-US" sz="2400" b="1" kern="1200" dirty="0">
                <a:solidFill>
                  <a:prstClr val="black"/>
                </a:solidFill>
              </a:rPr>
              <a:t>(NIV)</a:t>
            </a:r>
          </a:p>
        </p:txBody>
      </p:sp>
    </p:spTree>
    <p:extLst>
      <p:ext uri="{BB962C8B-B14F-4D97-AF65-F5344CB8AC3E}">
        <p14:creationId xmlns:p14="http://schemas.microsoft.com/office/powerpoint/2010/main" val="690638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5306" y="1180454"/>
            <a:ext cx="11494241" cy="771499"/>
          </a:xfrm>
          <a:prstGeom prst="rect">
            <a:avLst/>
          </a:prstGeom>
          <a:noFill/>
        </p:spPr>
        <p:txBody>
          <a:bodyPr wrap="square" lIns="108682" tIns="54359" rIns="108682" bIns="54359" rtlCol="0">
            <a:spAutoFit/>
          </a:bodyPr>
          <a:lstStyle/>
          <a:p>
            <a:pPr algn="l" defTabSz="1086863" rtl="0"/>
            <a:r>
              <a:rPr lang="en-US" sz="4300" b="1" kern="1200" dirty="0">
                <a:solidFill>
                  <a:prstClr val="black"/>
                </a:solidFill>
              </a:rPr>
              <a:t>Jesus said to </a:t>
            </a:r>
            <a:r>
              <a:rPr lang="en-US" sz="4300" b="1" kern="1200" dirty="0" err="1">
                <a:solidFill>
                  <a:prstClr val="black"/>
                </a:solidFill>
              </a:rPr>
              <a:t>Evel</a:t>
            </a:r>
            <a:r>
              <a:rPr lang="en-US" sz="4300" b="1" kern="1200" dirty="0">
                <a:solidFill>
                  <a:prstClr val="black"/>
                </a:solidFill>
              </a:rPr>
              <a:t> Knievel. . .</a:t>
            </a:r>
            <a:endParaRPr lang="en-US" sz="6500" kern="1200" dirty="0">
              <a:solidFill>
                <a:prstClr val="black"/>
              </a:solidFill>
            </a:endParaRPr>
          </a:p>
        </p:txBody>
      </p:sp>
      <p:sp>
        <p:nvSpPr>
          <p:cNvPr id="3" name="TextBox 2"/>
          <p:cNvSpPr txBox="1"/>
          <p:nvPr/>
        </p:nvSpPr>
        <p:spPr>
          <a:xfrm>
            <a:off x="765330" y="2137989"/>
            <a:ext cx="11494241" cy="6434581"/>
          </a:xfrm>
          <a:prstGeom prst="rect">
            <a:avLst/>
          </a:prstGeom>
          <a:solidFill>
            <a:schemeClr val="tx1"/>
          </a:solidFill>
        </p:spPr>
        <p:txBody>
          <a:bodyPr wrap="square" lIns="108682" tIns="54359" rIns="108682" bIns="54359" rtlCol="0" anchor="ctr">
            <a:spAutoFit/>
          </a:bodyPr>
          <a:lstStyle/>
          <a:p>
            <a:pPr defTabSz="1086863" rtl="0"/>
            <a:endParaRPr lang="en-US" sz="6500" b="1" kern="1200" dirty="0">
              <a:solidFill>
                <a:srgbClr val="FFFF00"/>
              </a:solidFill>
            </a:endParaRPr>
          </a:p>
          <a:p>
            <a:pPr defTabSz="1086863" rtl="0"/>
            <a:endParaRPr lang="en-US" sz="6500" b="1" kern="1200" dirty="0">
              <a:solidFill>
                <a:srgbClr val="FFFF00"/>
              </a:solidFill>
            </a:endParaRPr>
          </a:p>
          <a:p>
            <a:pPr defTabSz="1086863" rtl="0"/>
            <a:r>
              <a:rPr lang="en-US" sz="6500" b="1" kern="1200" dirty="0">
                <a:solidFill>
                  <a:srgbClr val="FFFF00"/>
                </a:solidFill>
              </a:rPr>
              <a:t>You’ve got to stop all this nonsense!</a:t>
            </a:r>
          </a:p>
          <a:p>
            <a:pPr defTabSz="1086863" rtl="0"/>
            <a:endParaRPr lang="en-US" sz="6500" b="1" kern="1200" dirty="0">
              <a:solidFill>
                <a:srgbClr val="FFFF00"/>
              </a:solidFill>
            </a:endParaRPr>
          </a:p>
          <a:p>
            <a:pPr defTabSz="1086863" rtl="0"/>
            <a:endParaRPr lang="en-US" sz="6500" b="1" kern="1200" dirty="0">
              <a:solidFill>
                <a:srgbClr val="FFFF00"/>
              </a:solidFill>
            </a:endParaRPr>
          </a:p>
          <a:p>
            <a:pPr algn="l" defTabSz="1086863" rtl="0"/>
            <a:endParaRPr lang="en-US" sz="2200" kern="1200" dirty="0">
              <a:solidFill>
                <a:prstClr val="black"/>
              </a:solidFill>
            </a:endParaRPr>
          </a:p>
        </p:txBody>
      </p:sp>
    </p:spTree>
    <p:extLst>
      <p:ext uri="{BB962C8B-B14F-4D97-AF65-F5344CB8AC3E}">
        <p14:creationId xmlns:p14="http://schemas.microsoft.com/office/powerpoint/2010/main" val="1164138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0461" y="1100406"/>
            <a:ext cx="10758971" cy="7733171"/>
          </a:xfrm>
          <a:prstGeom prst="rect">
            <a:avLst/>
          </a:prstGeom>
          <a:noFill/>
        </p:spPr>
        <p:txBody>
          <a:bodyPr wrap="square" lIns="108866" tIns="54444" rIns="108866" bIns="54444" rtlCol="0">
            <a:spAutoFit/>
          </a:bodyPr>
          <a:lstStyle/>
          <a:p>
            <a:pPr defTabSz="1088687" rtl="0"/>
            <a:r>
              <a:rPr lang="en-US" sz="6500" b="1" kern="1200" baseline="30000" dirty="0">
                <a:solidFill>
                  <a:prstClr val="black"/>
                </a:solidFill>
              </a:rPr>
              <a:t>1 Corinthians 1:18</a:t>
            </a:r>
          </a:p>
          <a:p>
            <a:pPr algn="l" defTabSz="1088687" rtl="0"/>
            <a:endParaRPr lang="en-US" sz="1300" b="1" kern="1200" baseline="30000" dirty="0">
              <a:solidFill>
                <a:prstClr val="black"/>
              </a:solidFill>
            </a:endParaRPr>
          </a:p>
          <a:p>
            <a:pPr algn="l" defTabSz="1088687" rtl="0"/>
            <a:r>
              <a:rPr lang="en-US" sz="7200" b="1" kern="1200" dirty="0">
                <a:solidFill>
                  <a:prstClr val="black"/>
                </a:solidFill>
              </a:rPr>
              <a:t>For the message of the cross is foolishness to those who are perishing, but to us who are being saved it is the power of God. </a:t>
            </a:r>
            <a:r>
              <a:rPr lang="en-US" sz="2400" b="1" kern="1200" dirty="0">
                <a:solidFill>
                  <a:prstClr val="black"/>
                </a:solidFill>
              </a:rPr>
              <a:t>(NIV)</a:t>
            </a:r>
          </a:p>
        </p:txBody>
      </p:sp>
    </p:spTree>
    <p:extLst>
      <p:ext uri="{BB962C8B-B14F-4D97-AF65-F5344CB8AC3E}">
        <p14:creationId xmlns:p14="http://schemas.microsoft.com/office/powerpoint/2010/main" val="1164382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5027" y="762000"/>
            <a:ext cx="11105171" cy="8019910"/>
          </a:xfrm>
          <a:prstGeom prst="rect">
            <a:avLst/>
          </a:prstGeom>
          <a:noFill/>
        </p:spPr>
        <p:txBody>
          <a:bodyPr wrap="square" lIns="108971" tIns="54494" rIns="108971" bIns="54494" rtlCol="0">
            <a:spAutoFit/>
          </a:bodyPr>
          <a:lstStyle/>
          <a:p>
            <a:pPr algn="l" defTabSz="1089731" rtl="0"/>
            <a:r>
              <a:rPr lang="en-US" sz="4800" b="1" u="sng" kern="1200" dirty="0">
                <a:solidFill>
                  <a:prstClr val="black"/>
                </a:solidFill>
              </a:rPr>
              <a:t>1 Peter 5:7</a:t>
            </a:r>
            <a:r>
              <a:rPr lang="en-US" sz="4800" b="1" kern="1200" dirty="0">
                <a:solidFill>
                  <a:prstClr val="black"/>
                </a:solidFill>
              </a:rPr>
              <a:t>  </a:t>
            </a:r>
            <a:r>
              <a:rPr lang="en-US" sz="4800" b="1" kern="1200" baseline="30000" dirty="0">
                <a:solidFill>
                  <a:prstClr val="black"/>
                </a:solidFill>
              </a:rPr>
              <a:t> </a:t>
            </a:r>
            <a:r>
              <a:rPr lang="en-US" sz="4800" b="1" kern="1200" dirty="0">
                <a:solidFill>
                  <a:prstClr val="black"/>
                </a:solidFill>
              </a:rPr>
              <a:t>Cast all your anxiety on him because he cares for you. </a:t>
            </a:r>
            <a:r>
              <a:rPr lang="en-US" sz="2400" b="1" kern="1200" dirty="0">
                <a:solidFill>
                  <a:prstClr val="black"/>
                </a:solidFill>
              </a:rPr>
              <a:t>(NIV)</a:t>
            </a:r>
          </a:p>
          <a:p>
            <a:pPr algn="l" defTabSz="1089731" rtl="0"/>
            <a:endParaRPr lang="en-US" sz="3900" b="1" kern="1200" dirty="0">
              <a:solidFill>
                <a:prstClr val="black"/>
              </a:solidFill>
            </a:endParaRPr>
          </a:p>
          <a:p>
            <a:pPr algn="l" defTabSz="1089731" rtl="0"/>
            <a:r>
              <a:rPr lang="en-US" sz="4800" b="1" u="sng" kern="1200" dirty="0">
                <a:solidFill>
                  <a:prstClr val="black"/>
                </a:solidFill>
              </a:rPr>
              <a:t>Matthew 11:28-30</a:t>
            </a:r>
            <a:r>
              <a:rPr lang="en-US" sz="4800" b="1" kern="1200" dirty="0">
                <a:solidFill>
                  <a:prstClr val="black"/>
                </a:solidFill>
              </a:rPr>
              <a:t>  “Come to me, all you who are weary and burdened, and I will give you rest. </a:t>
            </a:r>
            <a:r>
              <a:rPr lang="en-US" sz="4800" b="1" kern="1200" baseline="30000" dirty="0">
                <a:solidFill>
                  <a:prstClr val="black"/>
                </a:solidFill>
              </a:rPr>
              <a:t>29 </a:t>
            </a:r>
            <a:r>
              <a:rPr lang="en-US" sz="4800" b="1" kern="1200" dirty="0">
                <a:solidFill>
                  <a:prstClr val="black"/>
                </a:solidFill>
              </a:rPr>
              <a:t>Take my yoke upon you and learn from me, for I am gentle and humble in heart, and you will find rest for your souls. </a:t>
            </a:r>
            <a:r>
              <a:rPr lang="en-US" sz="4800" b="1" kern="1200" baseline="30000" dirty="0">
                <a:solidFill>
                  <a:prstClr val="black"/>
                </a:solidFill>
              </a:rPr>
              <a:t>30 </a:t>
            </a:r>
            <a:r>
              <a:rPr lang="en-US" sz="4800" b="1" kern="1200" dirty="0">
                <a:solidFill>
                  <a:prstClr val="black"/>
                </a:solidFill>
              </a:rPr>
              <a:t>For my yoke is easy and my burden is light.” </a:t>
            </a:r>
            <a:r>
              <a:rPr lang="en-US" sz="2400" b="1" kern="1200" dirty="0">
                <a:solidFill>
                  <a:prstClr val="black"/>
                </a:solidFill>
              </a:rPr>
              <a:t>(NIV)</a:t>
            </a:r>
          </a:p>
          <a:p>
            <a:pPr algn="l" defTabSz="1089731" rtl="0"/>
            <a:endParaRPr lang="en-US" sz="4300" b="1" kern="1200" dirty="0">
              <a:solidFill>
                <a:prstClr val="black"/>
              </a:solidFill>
            </a:endParaRPr>
          </a:p>
        </p:txBody>
      </p:sp>
    </p:spTree>
    <p:extLst>
      <p:ext uri="{BB962C8B-B14F-4D97-AF65-F5344CB8AC3E}">
        <p14:creationId xmlns:p14="http://schemas.microsoft.com/office/powerpoint/2010/main" val="18230046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1426" y="817452"/>
            <a:ext cx="11286308" cy="8204687"/>
          </a:xfrm>
          <a:prstGeom prst="rect">
            <a:avLst/>
          </a:prstGeom>
          <a:noFill/>
        </p:spPr>
        <p:txBody>
          <a:bodyPr wrap="square" lIns="109090" tIns="54549" rIns="109090" bIns="54549" rtlCol="0">
            <a:spAutoFit/>
          </a:bodyPr>
          <a:lstStyle/>
          <a:p>
            <a:pPr algn="l" defTabSz="1090906" rtl="0"/>
            <a:r>
              <a:rPr lang="en-US" sz="4800" b="1" u="sng" kern="1200" dirty="0">
                <a:solidFill>
                  <a:prstClr val="black"/>
                </a:solidFill>
              </a:rPr>
              <a:t>Psalm 139:13-14</a:t>
            </a:r>
            <a:r>
              <a:rPr lang="en-US" sz="4800" b="1" kern="1200" dirty="0">
                <a:solidFill>
                  <a:prstClr val="black"/>
                </a:solidFill>
              </a:rPr>
              <a:t>  For you created my inmost being; you knit me together in my mother’s womb. </a:t>
            </a:r>
            <a:r>
              <a:rPr lang="en-US" sz="4800" b="1" kern="1200" baseline="30000" dirty="0">
                <a:solidFill>
                  <a:prstClr val="black"/>
                </a:solidFill>
              </a:rPr>
              <a:t>14 </a:t>
            </a:r>
            <a:r>
              <a:rPr lang="en-US" sz="4800" b="1" kern="1200" dirty="0">
                <a:solidFill>
                  <a:prstClr val="black"/>
                </a:solidFill>
              </a:rPr>
              <a:t>I praise you because I am fearfully and wonderfully made; your works are wonderful, I know that full well. </a:t>
            </a:r>
            <a:r>
              <a:rPr lang="en-US" sz="2400" b="1" kern="1200" dirty="0">
                <a:solidFill>
                  <a:prstClr val="black"/>
                </a:solidFill>
              </a:rPr>
              <a:t>(NIV)</a:t>
            </a:r>
          </a:p>
          <a:p>
            <a:pPr algn="l" defTabSz="1090906" rtl="0"/>
            <a:endParaRPr lang="en-US" sz="1700" b="1" kern="1200" dirty="0">
              <a:solidFill>
                <a:prstClr val="black"/>
              </a:solidFill>
            </a:endParaRPr>
          </a:p>
          <a:p>
            <a:pPr algn="l" defTabSz="1090906" rtl="0"/>
            <a:r>
              <a:rPr lang="en-US" sz="4800" b="1" u="sng" kern="1200" dirty="0">
                <a:solidFill>
                  <a:prstClr val="black"/>
                </a:solidFill>
              </a:rPr>
              <a:t>Isaiah 49:13</a:t>
            </a:r>
            <a:r>
              <a:rPr lang="en-US" sz="4800" b="1" kern="1200" dirty="0">
                <a:solidFill>
                  <a:prstClr val="black"/>
                </a:solidFill>
              </a:rPr>
              <a:t>  Shout for joy, you heavens; rejoice, you earth; burst into song, you mountains! For the </a:t>
            </a:r>
            <a:r>
              <a:rPr lang="en-US" sz="4800" b="1" kern="1200" cap="small" dirty="0">
                <a:solidFill>
                  <a:prstClr val="black"/>
                </a:solidFill>
              </a:rPr>
              <a:t>Lord</a:t>
            </a:r>
            <a:r>
              <a:rPr lang="en-US" sz="4800" b="1" kern="1200" dirty="0">
                <a:solidFill>
                  <a:prstClr val="black"/>
                </a:solidFill>
              </a:rPr>
              <a:t> comforts his people and will have compassion on his afflicted ones. </a:t>
            </a:r>
            <a:r>
              <a:rPr lang="en-US" sz="2400" b="1" kern="1200" dirty="0">
                <a:solidFill>
                  <a:prstClr val="black"/>
                </a:solidFill>
              </a:rPr>
              <a:t>(NIV)</a:t>
            </a:r>
            <a:endParaRPr lang="en-US" sz="2400" kern="1200" dirty="0">
              <a:solidFill>
                <a:prstClr val="black"/>
              </a:solidFill>
            </a:endParaRPr>
          </a:p>
        </p:txBody>
      </p:sp>
    </p:spTree>
    <p:extLst>
      <p:ext uri="{BB962C8B-B14F-4D97-AF65-F5344CB8AC3E}">
        <p14:creationId xmlns:p14="http://schemas.microsoft.com/office/powerpoint/2010/main" val="1287394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AEC0"/>
            </a:gs>
            <a:gs pos="100000">
              <a:srgbClr val="084899">
                <a:alpha val="58999"/>
              </a:srgbClr>
            </a:gs>
          </a:gsLst>
          <a:lin ang="4090744" scaled="0"/>
        </a:gradFill>
        <a:effectLst/>
      </p:bgPr>
    </p:bg>
    <p:spTree>
      <p:nvGrpSpPr>
        <p:cNvPr id="1" name=""/>
        <p:cNvGrpSpPr/>
        <p:nvPr/>
      </p:nvGrpSpPr>
      <p:grpSpPr>
        <a:xfrm>
          <a:off x="0" y="0"/>
          <a:ext cx="0" cy="0"/>
          <a:chOff x="0" y="0"/>
          <a:chExt cx="0" cy="0"/>
        </a:xfrm>
      </p:grpSpPr>
      <p:sp>
        <p:nvSpPr>
          <p:cNvPr id="34" name="Shape 34"/>
          <p:cNvSpPr/>
          <p:nvPr/>
        </p:nvSpPr>
        <p:spPr>
          <a:xfrm>
            <a:off x="236897" y="1132588"/>
            <a:ext cx="12531037" cy="7488507"/>
          </a:xfrm>
          <a:prstGeom prst="rect">
            <a:avLst/>
          </a:prstGeom>
          <a:ln w="12700">
            <a:miter lim="400000"/>
          </a:ln>
          <a:extLst>
            <a:ext uri="{C572A759-6A51-4108-AA02-DFA0A04FC94B}">
              <ma14:wrappingTextBoxFlag xmlns="" xmlns:ma14="http://schemas.microsoft.com/office/mac/drawingml/2011/main" val="1"/>
            </a:ext>
          </a:extLst>
        </p:spPr>
        <p:txBody>
          <a:bodyPr lIns="50442" tIns="50442" rIns="50442" bIns="50442" anchor="ctr">
            <a:spAutoFit/>
          </a:bodyPr>
          <a:lstStyle>
            <a:lvl1pPr>
              <a:defRPr sz="4700"/>
            </a:lvl1pPr>
          </a:lstStyle>
          <a:p>
            <a:pPr lvl="0">
              <a:defRPr sz="1800">
                <a:solidFill>
                  <a:srgbClr val="000000"/>
                </a:solidFill>
              </a:defRPr>
            </a:pPr>
            <a:r>
              <a:rPr sz="4800" dirty="0"/>
              <a:t>Not everyone who says to me, ‘Lord, Lord,’ will enter the kingdom of heaven, but the one who does the will of my Father who is in heaven. On that day many will say to me, ‘Lord, Lord, did we not prophesy in your name, and cast out demons in your name, and do many mighty works in your name?’ And then will I declare to them, ‘I never knew you; depart from me, you workers of lawlessness.’</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1622" y="1044049"/>
            <a:ext cx="11099872" cy="448841"/>
          </a:xfrm>
          <a:prstGeom prst="rect">
            <a:avLst/>
          </a:prstGeom>
          <a:noFill/>
        </p:spPr>
        <p:txBody>
          <a:bodyPr wrap="square" lIns="109221" tIns="54610" rIns="109221" bIns="54610" rtlCol="0">
            <a:spAutoFit/>
          </a:bodyPr>
          <a:lstStyle/>
          <a:p>
            <a:pPr algn="l" defTabSz="1092211" rtl="0"/>
            <a:endParaRPr lang="en-US" sz="2200" kern="1200" dirty="0">
              <a:solidFill>
                <a:prstClr val="black"/>
              </a:solidFill>
            </a:endParaRPr>
          </a:p>
        </p:txBody>
      </p:sp>
      <p:sp>
        <p:nvSpPr>
          <p:cNvPr id="4" name="TextBox 3"/>
          <p:cNvSpPr txBox="1"/>
          <p:nvPr/>
        </p:nvSpPr>
        <p:spPr>
          <a:xfrm>
            <a:off x="961622" y="549496"/>
            <a:ext cx="11099872" cy="7897034"/>
          </a:xfrm>
          <a:prstGeom prst="rect">
            <a:avLst/>
          </a:prstGeom>
          <a:noFill/>
        </p:spPr>
        <p:txBody>
          <a:bodyPr wrap="square" lIns="109221" tIns="54610" rIns="109221" bIns="54610" rtlCol="0">
            <a:spAutoFit/>
          </a:bodyPr>
          <a:lstStyle/>
          <a:p>
            <a:pPr defTabSz="1092211" rtl="0"/>
            <a:r>
              <a:rPr lang="en-US" sz="4400" b="1" u="sng" kern="1200" dirty="0">
                <a:solidFill>
                  <a:prstClr val="black"/>
                </a:solidFill>
              </a:rPr>
              <a:t>Take the name of Jesus with you</a:t>
            </a:r>
          </a:p>
          <a:p>
            <a:pPr defTabSz="1092211" rtl="0"/>
            <a:endParaRPr lang="en-US" sz="4400" b="1" kern="1200" dirty="0">
              <a:solidFill>
                <a:prstClr val="black"/>
              </a:solidFill>
            </a:endParaRPr>
          </a:p>
          <a:p>
            <a:pPr defTabSz="1092211" rtl="0"/>
            <a:r>
              <a:rPr lang="en-US" sz="4400" b="1" kern="1200" dirty="0">
                <a:solidFill>
                  <a:prstClr val="black"/>
                </a:solidFill>
              </a:rPr>
              <a:t>Take the name of Jesus with you,</a:t>
            </a:r>
            <a:br>
              <a:rPr lang="en-US" sz="4400" b="1" kern="1200" dirty="0">
                <a:solidFill>
                  <a:prstClr val="black"/>
                </a:solidFill>
              </a:rPr>
            </a:br>
            <a:r>
              <a:rPr lang="en-US" sz="4400" b="1" kern="1200" dirty="0">
                <a:solidFill>
                  <a:prstClr val="black"/>
                </a:solidFill>
              </a:rPr>
              <a:t>Child of sorrow and of woe;</a:t>
            </a:r>
            <a:br>
              <a:rPr lang="en-US" sz="4400" b="1" kern="1200" dirty="0">
                <a:solidFill>
                  <a:prstClr val="black"/>
                </a:solidFill>
              </a:rPr>
            </a:br>
            <a:r>
              <a:rPr lang="en-US" sz="4400" b="1" kern="1200" dirty="0">
                <a:solidFill>
                  <a:prstClr val="black"/>
                </a:solidFill>
              </a:rPr>
              <a:t>It will joy and comfort give you,</a:t>
            </a:r>
            <a:br>
              <a:rPr lang="en-US" sz="4400" b="1" kern="1200" dirty="0">
                <a:solidFill>
                  <a:prstClr val="black"/>
                </a:solidFill>
              </a:rPr>
            </a:br>
            <a:r>
              <a:rPr lang="en-US" sz="4400" b="1" kern="1200" dirty="0">
                <a:solidFill>
                  <a:prstClr val="black"/>
                </a:solidFill>
              </a:rPr>
              <a:t>Take it then </a:t>
            </a:r>
            <a:r>
              <a:rPr lang="en-US" sz="4400" b="1" kern="1200" dirty="0" err="1">
                <a:solidFill>
                  <a:prstClr val="black"/>
                </a:solidFill>
              </a:rPr>
              <a:t>where’er</a:t>
            </a:r>
            <a:r>
              <a:rPr lang="en-US" sz="4400" b="1" kern="1200" dirty="0">
                <a:solidFill>
                  <a:prstClr val="black"/>
                </a:solidFill>
              </a:rPr>
              <a:t> you go</a:t>
            </a:r>
          </a:p>
          <a:p>
            <a:pPr defTabSz="1092211" rtl="0"/>
            <a:endParaRPr lang="en-US" sz="4400" b="1" kern="1200" dirty="0">
              <a:solidFill>
                <a:prstClr val="black"/>
              </a:solidFill>
            </a:endParaRPr>
          </a:p>
          <a:p>
            <a:pPr defTabSz="1092211" rtl="0"/>
            <a:r>
              <a:rPr lang="en-US" sz="4400" b="1" kern="1200" dirty="0">
                <a:solidFill>
                  <a:prstClr val="black"/>
                </a:solidFill>
              </a:rPr>
              <a:t>Precious name! Oh, how sweet!</a:t>
            </a:r>
            <a:br>
              <a:rPr lang="en-US" sz="4400" b="1" kern="1200" dirty="0">
                <a:solidFill>
                  <a:prstClr val="black"/>
                </a:solidFill>
              </a:rPr>
            </a:br>
            <a:r>
              <a:rPr lang="en-US" sz="4400" b="1" kern="1200" dirty="0">
                <a:solidFill>
                  <a:prstClr val="black"/>
                </a:solidFill>
              </a:rPr>
              <a:t>Hope of earth and joy of </a:t>
            </a:r>
            <a:r>
              <a:rPr lang="en-US" sz="4400" b="1" kern="1200" dirty="0" err="1">
                <a:solidFill>
                  <a:prstClr val="black"/>
                </a:solidFill>
              </a:rPr>
              <a:t>heav’n</a:t>
            </a:r>
            <a:r>
              <a:rPr lang="en-US" sz="4400" b="1" kern="1200" dirty="0">
                <a:solidFill>
                  <a:prstClr val="black"/>
                </a:solidFill>
              </a:rPr>
              <a:t>;</a:t>
            </a:r>
            <a:br>
              <a:rPr lang="en-US" sz="4400" b="1" kern="1200" dirty="0">
                <a:solidFill>
                  <a:prstClr val="black"/>
                </a:solidFill>
              </a:rPr>
            </a:br>
            <a:r>
              <a:rPr lang="en-US" sz="4400" b="1" kern="1200" dirty="0">
                <a:solidFill>
                  <a:prstClr val="black"/>
                </a:solidFill>
              </a:rPr>
              <a:t>Precious name! Oh, how sweet!</a:t>
            </a:r>
            <a:br>
              <a:rPr lang="en-US" sz="4400" b="1" kern="1200" dirty="0">
                <a:solidFill>
                  <a:prstClr val="black"/>
                </a:solidFill>
              </a:rPr>
            </a:br>
            <a:r>
              <a:rPr lang="en-US" sz="4400" b="1" kern="1200" dirty="0">
                <a:solidFill>
                  <a:prstClr val="black"/>
                </a:solidFill>
              </a:rPr>
              <a:t>Hope of earth and joy of </a:t>
            </a:r>
            <a:r>
              <a:rPr lang="en-US" sz="4400" b="1" kern="1200" dirty="0" err="1">
                <a:solidFill>
                  <a:prstClr val="black"/>
                </a:solidFill>
              </a:rPr>
              <a:t>heav’n</a:t>
            </a:r>
            <a:r>
              <a:rPr lang="en-US" sz="4400" b="1" kern="1200" dirty="0">
                <a:solidFill>
                  <a:prstClr val="black"/>
                </a:solidFill>
              </a:rPr>
              <a:t>.</a:t>
            </a:r>
          </a:p>
          <a:p>
            <a:pPr algn="l" defTabSz="1092211" rtl="0"/>
            <a:endParaRPr lang="en-US" sz="2200" kern="1200" dirty="0">
              <a:solidFill>
                <a:prstClr val="black"/>
              </a:solidFill>
            </a:endParaRPr>
          </a:p>
        </p:txBody>
      </p:sp>
    </p:spTree>
    <p:extLst>
      <p:ext uri="{BB962C8B-B14F-4D97-AF65-F5344CB8AC3E}">
        <p14:creationId xmlns:p14="http://schemas.microsoft.com/office/powerpoint/2010/main" val="383433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AEC0"/>
            </a:gs>
            <a:gs pos="100000">
              <a:srgbClr val="084899">
                <a:alpha val="58999"/>
              </a:srgbClr>
            </a:gs>
          </a:gsLst>
          <a:lin ang="4090744" scaled="0"/>
        </a:gradFill>
        <a:effectLst/>
      </p:bgPr>
    </p:bg>
    <p:spTree>
      <p:nvGrpSpPr>
        <p:cNvPr id="1" name=""/>
        <p:cNvGrpSpPr/>
        <p:nvPr/>
      </p:nvGrpSpPr>
      <p:grpSpPr>
        <a:xfrm>
          <a:off x="0" y="0"/>
          <a:ext cx="0" cy="0"/>
          <a:chOff x="0" y="0"/>
          <a:chExt cx="0" cy="0"/>
        </a:xfrm>
      </p:grpSpPr>
      <p:sp>
        <p:nvSpPr>
          <p:cNvPr id="36" name="Shape 36"/>
          <p:cNvSpPr/>
          <p:nvPr/>
        </p:nvSpPr>
        <p:spPr>
          <a:xfrm>
            <a:off x="236897" y="324679"/>
            <a:ext cx="12531037" cy="9104334"/>
          </a:xfrm>
          <a:prstGeom prst="rect">
            <a:avLst/>
          </a:prstGeom>
          <a:ln w="12700">
            <a:miter lim="400000"/>
          </a:ln>
          <a:extLst>
            <a:ext uri="{C572A759-6A51-4108-AA02-DFA0A04FC94B}">
              <ma14:wrappingTextBoxFlag xmlns="" xmlns:ma14="http://schemas.microsoft.com/office/mac/drawingml/2011/main" val="1"/>
            </a:ext>
          </a:extLst>
        </p:spPr>
        <p:txBody>
          <a:bodyPr lIns="50442" tIns="50442" rIns="50442" bIns="50442" anchor="ctr">
            <a:spAutoFit/>
          </a:bodyPr>
          <a:lstStyle/>
          <a:p>
            <a:pPr lvl="0">
              <a:defRPr sz="1800">
                <a:solidFill>
                  <a:srgbClr val="000000"/>
                </a:solidFill>
              </a:defRPr>
            </a:pPr>
            <a:r>
              <a:rPr sz="3900"/>
              <a:t>Everyone then who hears these words of mine and does them will be like a wise man who built his house on the rock. And the rain fell, and the floods came, and the winds blew and beat on that house, but it did not fall, because it had been founded on the rock. And everyone who hears these words of mine and does not do them will be like a foolish man who built his house on the sand. And the rain fell, and the floods came, and the winds blew and beat against that house, and it fell, and great was the fall of it.</a:t>
            </a:r>
          </a:p>
          <a:p>
            <a:pPr lvl="0">
              <a:defRPr sz="1800">
                <a:solidFill>
                  <a:srgbClr val="000000"/>
                </a:solidFill>
              </a:defRPr>
            </a:pPr>
            <a:endParaRPr sz="3900"/>
          </a:p>
          <a:p>
            <a:pPr lvl="0">
              <a:defRPr sz="1800">
                <a:solidFill>
                  <a:srgbClr val="000000"/>
                </a:solidFill>
              </a:defRPr>
            </a:pPr>
            <a:r>
              <a:rPr sz="3900"/>
              <a:t>And when Jesus finished these sayings, the crowds were astonished at his teaching, for he was teaching them as one who had authority, and not as their scribes.</a:t>
            </a:r>
          </a:p>
          <a:p>
            <a:pPr lvl="0">
              <a:defRPr sz="1800">
                <a:solidFill>
                  <a:srgbClr val="000000"/>
                </a:solidFill>
              </a:defRPr>
            </a:pPr>
            <a:r>
              <a:rPr sz="3900"/>
              <a:t>Matthew 7:13-29</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AEC0"/>
            </a:gs>
            <a:gs pos="100000">
              <a:srgbClr val="084899">
                <a:alpha val="58999"/>
              </a:srgbClr>
            </a:gs>
          </a:gsLst>
          <a:lin ang="4090744" scaled="0"/>
        </a:gradFill>
        <a:effectLst/>
      </p:bgPr>
    </p:bg>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AEC0"/>
            </a:gs>
            <a:gs pos="100000">
              <a:srgbClr val="084899">
                <a:alpha val="58999"/>
              </a:srgbClr>
            </a:gs>
          </a:gsLst>
          <a:lin ang="4090744" scaled="0"/>
        </a:gradFill>
        <a:effectLst/>
      </p:bgPr>
    </p:bg>
    <p:spTree>
      <p:nvGrpSpPr>
        <p:cNvPr id="1" name=""/>
        <p:cNvGrpSpPr/>
        <p:nvPr/>
      </p:nvGrpSpPr>
      <p:grpSpPr>
        <a:xfrm>
          <a:off x="0" y="0"/>
          <a:ext cx="0" cy="0"/>
          <a:chOff x="0" y="0"/>
          <a:chExt cx="0" cy="0"/>
        </a:xfrm>
      </p:grpSpPr>
      <p:sp>
        <p:nvSpPr>
          <p:cNvPr id="39" name="Shape 39"/>
          <p:cNvSpPr/>
          <p:nvPr/>
        </p:nvSpPr>
        <p:spPr>
          <a:xfrm>
            <a:off x="64337" y="3133132"/>
            <a:ext cx="12876200" cy="3487411"/>
          </a:xfrm>
          <a:prstGeom prst="rect">
            <a:avLst/>
          </a:prstGeom>
          <a:ln w="12700">
            <a:miter lim="400000"/>
          </a:ln>
          <a:extLst>
            <a:ext uri="{C572A759-6A51-4108-AA02-DFA0A04FC94B}">
              <ma14:wrappingTextBoxFlag xmlns="" xmlns:ma14="http://schemas.microsoft.com/office/mac/drawingml/2011/main" val="1"/>
            </a:ext>
          </a:extLst>
        </p:spPr>
        <p:txBody>
          <a:bodyPr wrap="none" lIns="50442" tIns="50442" rIns="50442" bIns="50442" anchor="ctr">
            <a:spAutoFit/>
          </a:bodyPr>
          <a:lstStyle/>
          <a:p>
            <a:pPr lvl="0">
              <a:defRPr sz="1800">
                <a:solidFill>
                  <a:srgbClr val="000000"/>
                </a:solidFill>
              </a:defRPr>
            </a:pPr>
            <a:r>
              <a:rPr sz="4000" dirty="0"/>
              <a:t>Two Gates: The majority will not follow because it’s hard</a:t>
            </a:r>
          </a:p>
          <a:p>
            <a:pPr lvl="0">
              <a:defRPr sz="1800">
                <a:solidFill>
                  <a:srgbClr val="000000"/>
                </a:solidFill>
              </a:defRPr>
            </a:pPr>
            <a:endParaRPr dirty="0"/>
          </a:p>
          <a:p>
            <a:pPr lvl="0">
              <a:defRPr sz="1800">
                <a:solidFill>
                  <a:srgbClr val="000000"/>
                </a:solidFill>
              </a:defRPr>
            </a:pPr>
            <a:endParaRPr dirty="0"/>
          </a:p>
          <a:p>
            <a:pPr lvl="0">
              <a:defRPr sz="1800">
                <a:solidFill>
                  <a:srgbClr val="000000"/>
                </a:solidFill>
              </a:defRPr>
            </a:pPr>
            <a:endParaRPr dirty="0"/>
          </a:p>
          <a:p>
            <a:pPr lvl="0">
              <a:defRPr sz="1800">
                <a:solidFill>
                  <a:srgbClr val="000000"/>
                </a:solidFill>
              </a:defRPr>
            </a:pPr>
            <a:endParaRPr dirty="0"/>
          </a:p>
          <a:p>
            <a:pPr lvl="0">
              <a:defRPr sz="1800">
                <a:solidFill>
                  <a:srgbClr val="000000"/>
                </a:solidFill>
              </a:defRPr>
            </a:pPr>
            <a:endParaRPr dirty="0"/>
          </a:p>
          <a:p>
            <a:pPr lvl="0">
              <a:defRPr sz="1800">
                <a:solidFill>
                  <a:srgbClr val="000000"/>
                </a:solidFill>
              </a:defRPr>
            </a:pPr>
            <a:endParaRPr dirty="0"/>
          </a:p>
          <a:p>
            <a:pPr lvl="0">
              <a:defRPr sz="1800">
                <a:solidFill>
                  <a:srgbClr val="000000"/>
                </a:solidFill>
              </a:defRPr>
            </a:pPr>
            <a:endParaRPr dirty="0"/>
          </a:p>
          <a:p>
            <a:pPr lvl="0">
              <a:defRPr sz="1800">
                <a:solidFill>
                  <a:srgbClr val="000000"/>
                </a:solidFill>
              </a:defRPr>
            </a:pPr>
            <a:endParaRPr dirty="0"/>
          </a:p>
          <a:p>
            <a:pPr lvl="0">
              <a:defRPr sz="1800">
                <a:solidFill>
                  <a:srgbClr val="000000"/>
                </a:solidFill>
              </a:defRPr>
            </a:pPr>
            <a:endParaRPr dirty="0"/>
          </a:p>
          <a:p>
            <a:pPr lvl="0">
              <a:defRPr sz="1800">
                <a:solidFill>
                  <a:srgbClr val="000000"/>
                </a:solidFill>
              </a:defRPr>
            </a:pPr>
            <a:endParaRPr dirty="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AEC0"/>
            </a:gs>
            <a:gs pos="100000">
              <a:srgbClr val="084899">
                <a:alpha val="58999"/>
              </a:srgbClr>
            </a:gs>
          </a:gsLst>
          <a:lin ang="4090744" scaled="0"/>
        </a:gradFill>
        <a:effectLst/>
      </p:bgPr>
    </p:bg>
    <p:spTree>
      <p:nvGrpSpPr>
        <p:cNvPr id="1" name=""/>
        <p:cNvGrpSpPr/>
        <p:nvPr/>
      </p:nvGrpSpPr>
      <p:grpSpPr>
        <a:xfrm>
          <a:off x="0" y="0"/>
          <a:ext cx="0" cy="0"/>
          <a:chOff x="0" y="0"/>
          <a:chExt cx="0" cy="0"/>
        </a:xfrm>
      </p:grpSpPr>
      <p:sp>
        <p:nvSpPr>
          <p:cNvPr id="41" name="Shape 41"/>
          <p:cNvSpPr/>
          <p:nvPr/>
        </p:nvSpPr>
        <p:spPr>
          <a:xfrm>
            <a:off x="64337" y="2794577"/>
            <a:ext cx="12876200" cy="4164520"/>
          </a:xfrm>
          <a:prstGeom prst="rect">
            <a:avLst/>
          </a:prstGeom>
          <a:ln w="12700">
            <a:miter lim="400000"/>
          </a:ln>
          <a:extLst>
            <a:ext uri="{C572A759-6A51-4108-AA02-DFA0A04FC94B}">
              <ma14:wrappingTextBoxFlag xmlns="" xmlns:ma14="http://schemas.microsoft.com/office/mac/drawingml/2011/main" val="1"/>
            </a:ext>
          </a:extLst>
        </p:spPr>
        <p:txBody>
          <a:bodyPr wrap="none" lIns="50442" tIns="50442" rIns="50442" bIns="50442" anchor="ctr">
            <a:spAutoFit/>
          </a:bodyPr>
          <a:lstStyle/>
          <a:p>
            <a:pPr lvl="0">
              <a:defRPr sz="1800">
                <a:solidFill>
                  <a:srgbClr val="000000"/>
                </a:solidFill>
              </a:defRPr>
            </a:pPr>
            <a:r>
              <a:rPr sz="4000" dirty="0"/>
              <a:t>Two Gates: The majority will not follow because it’s hard</a:t>
            </a:r>
          </a:p>
          <a:p>
            <a:pPr lvl="0">
              <a:defRPr sz="1800">
                <a:solidFill>
                  <a:srgbClr val="000000"/>
                </a:solidFill>
              </a:defRPr>
            </a:pPr>
            <a:endParaRPr sz="4000" dirty="0"/>
          </a:p>
          <a:p>
            <a:pPr lvl="0">
              <a:defRPr sz="1800">
                <a:solidFill>
                  <a:srgbClr val="000000"/>
                </a:solidFill>
              </a:defRPr>
            </a:pPr>
            <a:r>
              <a:rPr sz="4000" dirty="0"/>
              <a:t>Two Plants: There will be false teachers</a:t>
            </a:r>
          </a:p>
          <a:p>
            <a:pPr lvl="0">
              <a:defRPr sz="1800">
                <a:solidFill>
                  <a:srgbClr val="000000"/>
                </a:solidFill>
              </a:defRPr>
            </a:pPr>
            <a:endParaRPr dirty="0"/>
          </a:p>
          <a:p>
            <a:pPr lvl="0">
              <a:defRPr sz="1800">
                <a:solidFill>
                  <a:srgbClr val="000000"/>
                </a:solidFill>
              </a:defRPr>
            </a:pPr>
            <a:endParaRPr dirty="0"/>
          </a:p>
          <a:p>
            <a:pPr lvl="0">
              <a:defRPr sz="1800">
                <a:solidFill>
                  <a:srgbClr val="000000"/>
                </a:solidFill>
              </a:defRPr>
            </a:pPr>
            <a:endParaRPr dirty="0"/>
          </a:p>
          <a:p>
            <a:pPr lvl="0">
              <a:defRPr sz="1800">
                <a:solidFill>
                  <a:srgbClr val="000000"/>
                </a:solidFill>
              </a:defRPr>
            </a:pPr>
            <a:endParaRPr dirty="0"/>
          </a:p>
          <a:p>
            <a:pPr lvl="0">
              <a:defRPr sz="1800">
                <a:solidFill>
                  <a:srgbClr val="000000"/>
                </a:solidFill>
              </a:defRPr>
            </a:pPr>
            <a:endParaRPr dirty="0"/>
          </a:p>
          <a:p>
            <a:pPr lvl="0">
              <a:defRPr sz="1800">
                <a:solidFill>
                  <a:srgbClr val="000000"/>
                </a:solidFill>
              </a:defRPr>
            </a:pPr>
            <a:endParaRPr dirty="0"/>
          </a:p>
          <a:p>
            <a:pPr lvl="0">
              <a:defRPr sz="1800">
                <a:solidFill>
                  <a:srgbClr val="000000"/>
                </a:solidFill>
              </a:defRPr>
            </a:pPr>
            <a:endParaRPr dirty="0"/>
          </a:p>
          <a:p>
            <a:pPr lvl="0">
              <a:defRPr sz="1800">
                <a:solidFill>
                  <a:srgbClr val="000000"/>
                </a:solidFill>
              </a:defRPr>
            </a:pPr>
            <a:endParaRPr dirty="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AEC0"/>
            </a:gs>
            <a:gs pos="100000">
              <a:srgbClr val="084899">
                <a:alpha val="58999"/>
              </a:srgbClr>
            </a:gs>
          </a:gsLst>
          <a:lin ang="4090744" scaled="0"/>
        </a:gradFill>
        <a:effectLst/>
      </p:bgPr>
    </p:bg>
    <p:spTree>
      <p:nvGrpSpPr>
        <p:cNvPr id="1" name=""/>
        <p:cNvGrpSpPr/>
        <p:nvPr/>
      </p:nvGrpSpPr>
      <p:grpSpPr>
        <a:xfrm>
          <a:off x="0" y="0"/>
          <a:ext cx="0" cy="0"/>
          <a:chOff x="0" y="0"/>
          <a:chExt cx="0" cy="0"/>
        </a:xfrm>
      </p:grpSpPr>
      <p:sp>
        <p:nvSpPr>
          <p:cNvPr id="43" name="Shape 43"/>
          <p:cNvSpPr/>
          <p:nvPr/>
        </p:nvSpPr>
        <p:spPr>
          <a:xfrm>
            <a:off x="64337" y="2456024"/>
            <a:ext cx="12876200" cy="4841628"/>
          </a:xfrm>
          <a:prstGeom prst="rect">
            <a:avLst/>
          </a:prstGeom>
          <a:ln w="12700">
            <a:miter lim="400000"/>
          </a:ln>
          <a:extLst>
            <a:ext uri="{C572A759-6A51-4108-AA02-DFA0A04FC94B}">
              <ma14:wrappingTextBoxFlag xmlns="" xmlns:ma14="http://schemas.microsoft.com/office/mac/drawingml/2011/main" val="1"/>
            </a:ext>
          </a:extLst>
        </p:spPr>
        <p:txBody>
          <a:bodyPr wrap="none" lIns="50442" tIns="50442" rIns="50442" bIns="50442" anchor="ctr">
            <a:spAutoFit/>
          </a:bodyPr>
          <a:lstStyle/>
          <a:p>
            <a:pPr lvl="0">
              <a:defRPr sz="1800">
                <a:solidFill>
                  <a:srgbClr val="000000"/>
                </a:solidFill>
              </a:defRPr>
            </a:pPr>
            <a:r>
              <a:rPr sz="4000" dirty="0"/>
              <a:t>Two Gates: The majority will not follow because it’s hard</a:t>
            </a:r>
          </a:p>
          <a:p>
            <a:pPr lvl="0">
              <a:defRPr sz="1800">
                <a:solidFill>
                  <a:srgbClr val="000000"/>
                </a:solidFill>
              </a:defRPr>
            </a:pPr>
            <a:endParaRPr sz="4000" dirty="0"/>
          </a:p>
          <a:p>
            <a:pPr lvl="0">
              <a:defRPr sz="1800">
                <a:solidFill>
                  <a:srgbClr val="000000"/>
                </a:solidFill>
              </a:defRPr>
            </a:pPr>
            <a:r>
              <a:rPr sz="4000" dirty="0"/>
              <a:t>Two Plants: There will be false teachers</a:t>
            </a:r>
          </a:p>
          <a:p>
            <a:pPr lvl="0">
              <a:defRPr sz="1800">
                <a:solidFill>
                  <a:srgbClr val="000000"/>
                </a:solidFill>
              </a:defRPr>
            </a:pPr>
            <a:endParaRPr sz="4000" dirty="0"/>
          </a:p>
          <a:p>
            <a:pPr lvl="0">
              <a:defRPr sz="1800">
                <a:solidFill>
                  <a:srgbClr val="000000"/>
                </a:solidFill>
              </a:defRPr>
            </a:pPr>
            <a:r>
              <a:rPr sz="4000" dirty="0"/>
              <a:t>Two Followers: There will be imposters</a:t>
            </a:r>
          </a:p>
          <a:p>
            <a:pPr lvl="0">
              <a:defRPr sz="1800">
                <a:solidFill>
                  <a:srgbClr val="000000"/>
                </a:solidFill>
              </a:defRPr>
            </a:pPr>
            <a:endParaRPr dirty="0"/>
          </a:p>
          <a:p>
            <a:pPr lvl="0">
              <a:defRPr sz="1800">
                <a:solidFill>
                  <a:srgbClr val="000000"/>
                </a:solidFill>
              </a:defRPr>
            </a:pPr>
            <a:endParaRPr dirty="0"/>
          </a:p>
          <a:p>
            <a:pPr lvl="0">
              <a:defRPr sz="1800">
                <a:solidFill>
                  <a:srgbClr val="000000"/>
                </a:solidFill>
              </a:defRPr>
            </a:pPr>
            <a:endParaRPr dirty="0"/>
          </a:p>
          <a:p>
            <a:pPr lvl="0">
              <a:defRPr sz="1800">
                <a:solidFill>
                  <a:srgbClr val="000000"/>
                </a:solidFill>
              </a:defRPr>
            </a:pPr>
            <a:endParaRPr dirty="0"/>
          </a:p>
          <a:p>
            <a:pPr lvl="0">
              <a:defRPr sz="1800">
                <a:solidFill>
                  <a:srgbClr val="000000"/>
                </a:solidFill>
              </a:defRPr>
            </a:pPr>
            <a:endParaRPr dirty="0"/>
          </a:p>
          <a:p>
            <a:pPr lvl="0">
              <a:defRPr sz="1800">
                <a:solidFill>
                  <a:srgbClr val="000000"/>
                </a:solidFill>
              </a:defRPr>
            </a:pPr>
            <a:endParaRPr dirty="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AEC0"/>
            </a:gs>
            <a:gs pos="100000">
              <a:srgbClr val="084899">
                <a:alpha val="58999"/>
              </a:srgbClr>
            </a:gs>
          </a:gsLst>
          <a:lin ang="4090744" scaled="0"/>
        </a:gradFill>
        <a:effectLst/>
      </p:bgPr>
    </p:bg>
    <p:spTree>
      <p:nvGrpSpPr>
        <p:cNvPr id="1" name=""/>
        <p:cNvGrpSpPr/>
        <p:nvPr/>
      </p:nvGrpSpPr>
      <p:grpSpPr>
        <a:xfrm>
          <a:off x="0" y="0"/>
          <a:ext cx="0" cy="0"/>
          <a:chOff x="0" y="0"/>
          <a:chExt cx="0" cy="0"/>
        </a:xfrm>
      </p:grpSpPr>
      <p:sp>
        <p:nvSpPr>
          <p:cNvPr id="45" name="Shape 45"/>
          <p:cNvSpPr/>
          <p:nvPr/>
        </p:nvSpPr>
        <p:spPr>
          <a:xfrm>
            <a:off x="64337" y="2117469"/>
            <a:ext cx="12876200" cy="5518737"/>
          </a:xfrm>
          <a:prstGeom prst="rect">
            <a:avLst/>
          </a:prstGeom>
          <a:ln w="12700">
            <a:miter lim="400000"/>
          </a:ln>
          <a:extLst>
            <a:ext uri="{C572A759-6A51-4108-AA02-DFA0A04FC94B}">
              <ma14:wrappingTextBoxFlag xmlns="" xmlns:ma14="http://schemas.microsoft.com/office/mac/drawingml/2011/main" val="1"/>
            </a:ext>
          </a:extLst>
        </p:spPr>
        <p:txBody>
          <a:bodyPr wrap="none" lIns="50442" tIns="50442" rIns="50442" bIns="50442" anchor="ctr">
            <a:spAutoFit/>
          </a:bodyPr>
          <a:lstStyle/>
          <a:p>
            <a:pPr lvl="0">
              <a:defRPr sz="1800">
                <a:solidFill>
                  <a:srgbClr val="000000"/>
                </a:solidFill>
              </a:defRPr>
            </a:pPr>
            <a:r>
              <a:rPr sz="4000" dirty="0"/>
              <a:t>Two Gates: The majority will not follow because it’s hard</a:t>
            </a:r>
          </a:p>
          <a:p>
            <a:pPr lvl="0">
              <a:defRPr sz="1800">
                <a:solidFill>
                  <a:srgbClr val="000000"/>
                </a:solidFill>
              </a:defRPr>
            </a:pPr>
            <a:endParaRPr sz="4000" dirty="0"/>
          </a:p>
          <a:p>
            <a:pPr lvl="0">
              <a:defRPr sz="1800">
                <a:solidFill>
                  <a:srgbClr val="000000"/>
                </a:solidFill>
              </a:defRPr>
            </a:pPr>
            <a:r>
              <a:rPr sz="4000" dirty="0"/>
              <a:t>Two Plants: There will be false teachers</a:t>
            </a:r>
          </a:p>
          <a:p>
            <a:pPr lvl="0">
              <a:defRPr sz="1800">
                <a:solidFill>
                  <a:srgbClr val="000000"/>
                </a:solidFill>
              </a:defRPr>
            </a:pPr>
            <a:endParaRPr sz="4000" dirty="0"/>
          </a:p>
          <a:p>
            <a:pPr lvl="0">
              <a:defRPr sz="1800">
                <a:solidFill>
                  <a:srgbClr val="000000"/>
                </a:solidFill>
              </a:defRPr>
            </a:pPr>
            <a:r>
              <a:rPr sz="4000" dirty="0"/>
              <a:t>Two Followers: There will be imposters</a:t>
            </a:r>
          </a:p>
          <a:p>
            <a:pPr lvl="0">
              <a:defRPr sz="1800">
                <a:solidFill>
                  <a:srgbClr val="000000"/>
                </a:solidFill>
              </a:defRPr>
            </a:pPr>
            <a:endParaRPr sz="4000" dirty="0"/>
          </a:p>
          <a:p>
            <a:pPr lvl="0">
              <a:defRPr sz="1800">
                <a:solidFill>
                  <a:srgbClr val="000000"/>
                </a:solidFill>
              </a:defRPr>
            </a:pPr>
            <a:r>
              <a:rPr sz="4000" dirty="0"/>
              <a:t>Two Builders</a:t>
            </a:r>
          </a:p>
          <a:p>
            <a:pPr lvl="0">
              <a:defRPr sz="1800">
                <a:solidFill>
                  <a:srgbClr val="000000"/>
                </a:solidFill>
              </a:defRPr>
            </a:pPr>
            <a:endParaRPr dirty="0"/>
          </a:p>
          <a:p>
            <a:pPr lvl="0">
              <a:defRPr sz="1800">
                <a:solidFill>
                  <a:srgbClr val="000000"/>
                </a:solidFill>
              </a:defRPr>
            </a:pPr>
            <a:endParaRPr dirty="0"/>
          </a:p>
          <a:p>
            <a:pPr lvl="0">
              <a:defRPr sz="1800">
                <a:solidFill>
                  <a:srgbClr val="000000"/>
                </a:solidFill>
              </a:defRPr>
            </a:pPr>
            <a:endParaRPr dirty="0"/>
          </a:p>
          <a:p>
            <a:pPr lvl="0">
              <a:defRPr sz="1800">
                <a:solidFill>
                  <a:srgbClr val="000000"/>
                </a:solidFill>
              </a:defRPr>
            </a:pPr>
            <a:endParaRPr dirty="0"/>
          </a:p>
        </p:txBody>
      </p:sp>
    </p:spTree>
  </p:cSld>
  <p:clrMapOvr>
    <a:masterClrMapping/>
  </p:clrMapOvr>
  <p:transition spd="med"/>
  <p:timing>
    <p:tnLst>
      <p:par>
        <p:cTn id="1" dur="indefinite" restart="never" nodeType="tmRoot"/>
      </p:par>
    </p:tnLst>
  </p:timing>
</p:sld>
</file>

<file path=ppt/theme/_rels/them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blurRad="76200" dir="18900000" rotWithShape="0">
            <a:srgbClr val="000000">
              <a:alpha val="8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0.xml><?xml version="1.0" encoding="utf-8"?>
<a:theme xmlns:a="http://schemas.openxmlformats.org/drawingml/2006/main" name="8_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ppt/theme/theme11.xml><?xml version="1.0" encoding="utf-8"?>
<a:theme xmlns:a="http://schemas.openxmlformats.org/drawingml/2006/main" name="9_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ppt/theme/theme1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blurRad="76200" dir="18900000" rotWithShape="0">
            <a:srgbClr val="000000">
              <a:alpha val="8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ppt/theme/theme3.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ppt/theme/theme4.xml><?xml version="1.0" encoding="utf-8"?>
<a:theme xmlns:a="http://schemas.openxmlformats.org/drawingml/2006/main" name="2_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ppt/theme/theme5.xml><?xml version="1.0" encoding="utf-8"?>
<a:theme xmlns:a="http://schemas.openxmlformats.org/drawingml/2006/main" name="3_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ppt/theme/theme6.xml><?xml version="1.0" encoding="utf-8"?>
<a:theme xmlns:a="http://schemas.openxmlformats.org/drawingml/2006/main" name="4_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ppt/theme/theme7.xml><?xml version="1.0" encoding="utf-8"?>
<a:theme xmlns:a="http://schemas.openxmlformats.org/drawingml/2006/main" name="5_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ppt/theme/theme8.xml><?xml version="1.0" encoding="utf-8"?>
<a:theme xmlns:a="http://schemas.openxmlformats.org/drawingml/2006/main" name="6_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ppt/theme/theme9.xml><?xml version="1.0" encoding="utf-8"?>
<a:theme xmlns:a="http://schemas.openxmlformats.org/drawingml/2006/main" name="7_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otalTime>32</TotalTime>
  <Words>1171</Words>
  <Application>Microsoft Office PowerPoint</Application>
  <PresentationFormat>Custom</PresentationFormat>
  <Paragraphs>113</Paragraphs>
  <Slides>30</Slides>
  <Notes>0</Notes>
  <HiddenSlides>0</HiddenSlides>
  <MMClips>0</MMClips>
  <ScaleCrop>false</ScaleCrop>
  <HeadingPairs>
    <vt:vector size="4" baseType="variant">
      <vt:variant>
        <vt:lpstr>Theme</vt:lpstr>
      </vt:variant>
      <vt:variant>
        <vt:i4>11</vt:i4>
      </vt:variant>
      <vt:variant>
        <vt:lpstr>Slide Titles</vt:lpstr>
      </vt:variant>
      <vt:variant>
        <vt:i4>30</vt:i4>
      </vt:variant>
    </vt:vector>
  </HeadingPairs>
  <TitlesOfParts>
    <vt:vector size="41" baseType="lpstr">
      <vt:lpstr>Gradient</vt:lpstr>
      <vt:lpstr>Organic</vt:lpstr>
      <vt:lpstr>1_Organic</vt:lpstr>
      <vt:lpstr>2_Organic</vt:lpstr>
      <vt:lpstr>3_Organic</vt:lpstr>
      <vt:lpstr>4_Organic</vt:lpstr>
      <vt:lpstr>5_Organic</vt:lpstr>
      <vt:lpstr>6_Organic</vt:lpstr>
      <vt:lpstr>7_Organic</vt:lpstr>
      <vt:lpstr>8_Organic</vt:lpstr>
      <vt:lpstr>9_Organic</vt:lpstr>
      <vt:lpstr>Part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FRBC Sound Booth</dc:creator>
  <cp:lastModifiedBy>FRBC Sound Booth</cp:lastModifiedBy>
  <cp:revision>14</cp:revision>
  <dcterms:modified xsi:type="dcterms:W3CDTF">2016-10-17T23:42:00Z</dcterms:modified>
</cp:coreProperties>
</file>