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sldIdLst>
    <p:sldId id="280" r:id="rId3"/>
    <p:sldId id="353" r:id="rId4"/>
    <p:sldId id="354" r:id="rId5"/>
    <p:sldId id="357" r:id="rId6"/>
    <p:sldId id="356" r:id="rId7"/>
    <p:sldId id="359" r:id="rId8"/>
    <p:sldId id="360" r:id="rId9"/>
    <p:sldId id="361" r:id="rId10"/>
    <p:sldId id="362" r:id="rId11"/>
    <p:sldId id="363" r:id="rId12"/>
    <p:sldId id="364" r:id="rId13"/>
    <p:sldId id="365" r:id="rId14"/>
    <p:sldId id="366" r:id="rId15"/>
    <p:sldId id="367" r:id="rId16"/>
    <p:sldId id="368" r:id="rId17"/>
    <p:sldId id="369" r:id="rId18"/>
    <p:sldId id="370" r:id="rId19"/>
    <p:sldId id="371" r:id="rId20"/>
    <p:sldId id="372" r:id="rId21"/>
    <p:sldId id="355" r:id="rId22"/>
    <p:sldId id="324" r:id="rId23"/>
    <p:sldId id="37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BE95"/>
    <a:srgbClr val="C72F2A"/>
    <a:srgbClr val="4D3B2B"/>
    <a:srgbClr val="F7D365"/>
    <a:srgbClr val="FCFCFC"/>
    <a:srgbClr val="C5C2B3"/>
    <a:srgbClr val="F3EBD3"/>
    <a:srgbClr val="8DABCF"/>
    <a:srgbClr val="AE8E54"/>
    <a:srgbClr val="473A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2" autoAdjust="0"/>
    <p:restoredTop sz="94660"/>
  </p:normalViewPr>
  <p:slideViewPr>
    <p:cSldViewPr snapToGrid="0">
      <p:cViewPr varScale="1">
        <p:scale>
          <a:sx n="75" d="100"/>
          <a:sy n="75" d="100"/>
        </p:scale>
        <p:origin x="60" y="558"/>
      </p:cViewPr>
      <p:guideLst/>
    </p:cSldViewPr>
  </p:slideViewPr>
  <p:notesTextViewPr>
    <p:cViewPr>
      <p:scale>
        <a:sx n="3" d="2"/>
        <a:sy n="3" d="2"/>
      </p:scale>
      <p:origin x="0" y="0"/>
    </p:cViewPr>
  </p:notesTextViewPr>
  <p:sorterViewPr>
    <p:cViewPr>
      <p:scale>
        <a:sx n="100" d="100"/>
        <a:sy n="100" d="100"/>
      </p:scale>
      <p:origin x="0" y="-270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998A0D-26A6-45C0-B777-79E9984B906C}" type="datetimeFigureOut">
              <a:rPr lang="en-US" smtClean="0"/>
              <a:t>12/16/2018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FFCF33-D6A3-4BF2-8399-2AC5208F4923}" type="slidenum">
              <a:rPr lang="en-US" smtClean="0"/>
              <a:t>‹#›</a:t>
            </a:fld>
            <a:endParaRPr lang="en-US"/>
          </a:p>
        </p:txBody>
      </p:sp>
    </p:spTree>
    <p:extLst>
      <p:ext uri="{BB962C8B-B14F-4D97-AF65-F5344CB8AC3E}">
        <p14:creationId xmlns:p14="http://schemas.microsoft.com/office/powerpoint/2010/main" val="666535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FFCF33-D6A3-4BF2-8399-2AC5208F4923}" type="slidenum">
              <a:rPr lang="en-US" smtClean="0"/>
              <a:t>1</a:t>
            </a:fld>
            <a:endParaRPr lang="en-US"/>
          </a:p>
        </p:txBody>
      </p:sp>
    </p:spTree>
    <p:extLst>
      <p:ext uri="{BB962C8B-B14F-4D97-AF65-F5344CB8AC3E}">
        <p14:creationId xmlns:p14="http://schemas.microsoft.com/office/powerpoint/2010/main" val="176160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FFCF33-D6A3-4BF2-8399-2AC5208F4923}" type="slidenum">
              <a:rPr lang="en-US" smtClean="0"/>
              <a:t>2</a:t>
            </a:fld>
            <a:endParaRPr lang="en-US"/>
          </a:p>
        </p:txBody>
      </p:sp>
    </p:spTree>
    <p:extLst>
      <p:ext uri="{BB962C8B-B14F-4D97-AF65-F5344CB8AC3E}">
        <p14:creationId xmlns:p14="http://schemas.microsoft.com/office/powerpoint/2010/main" val="3683960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FFCF33-D6A3-4BF2-8399-2AC5208F4923}" type="slidenum">
              <a:rPr lang="en-US" smtClean="0"/>
              <a:t>3</a:t>
            </a:fld>
            <a:endParaRPr lang="en-US"/>
          </a:p>
        </p:txBody>
      </p:sp>
    </p:spTree>
    <p:extLst>
      <p:ext uri="{BB962C8B-B14F-4D97-AF65-F5344CB8AC3E}">
        <p14:creationId xmlns:p14="http://schemas.microsoft.com/office/powerpoint/2010/main" val="4852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FFCF33-D6A3-4BF2-8399-2AC5208F4923}" type="slidenum">
              <a:rPr lang="en-US" smtClean="0"/>
              <a:t>20</a:t>
            </a:fld>
            <a:endParaRPr lang="en-US"/>
          </a:p>
        </p:txBody>
      </p:sp>
    </p:spTree>
    <p:extLst>
      <p:ext uri="{BB962C8B-B14F-4D97-AF65-F5344CB8AC3E}">
        <p14:creationId xmlns:p14="http://schemas.microsoft.com/office/powerpoint/2010/main" val="6349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FFCF33-D6A3-4BF2-8399-2AC5208F4923}" type="slidenum">
              <a:rPr lang="en-US" smtClean="0"/>
              <a:t>22</a:t>
            </a:fld>
            <a:endParaRPr lang="en-US"/>
          </a:p>
        </p:txBody>
      </p:sp>
    </p:spTree>
    <p:extLst>
      <p:ext uri="{BB962C8B-B14F-4D97-AF65-F5344CB8AC3E}">
        <p14:creationId xmlns:p14="http://schemas.microsoft.com/office/powerpoint/2010/main" val="3051291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A7314CC-E92C-4D4D-BD0D-9DA839939915}"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9F20A-A394-410F-B94D-3C8A418F9A5D}" type="slidenum">
              <a:rPr lang="en-US" smtClean="0"/>
              <a:t>‹#›</a:t>
            </a:fld>
            <a:endParaRPr lang="en-US"/>
          </a:p>
        </p:txBody>
      </p:sp>
    </p:spTree>
    <p:extLst>
      <p:ext uri="{BB962C8B-B14F-4D97-AF65-F5344CB8AC3E}">
        <p14:creationId xmlns:p14="http://schemas.microsoft.com/office/powerpoint/2010/main" val="62692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7314CC-E92C-4D4D-BD0D-9DA839939915}"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9F20A-A394-410F-B94D-3C8A418F9A5D}" type="slidenum">
              <a:rPr lang="en-US" smtClean="0"/>
              <a:t>‹#›</a:t>
            </a:fld>
            <a:endParaRPr lang="en-US"/>
          </a:p>
        </p:txBody>
      </p:sp>
    </p:spTree>
    <p:extLst>
      <p:ext uri="{BB962C8B-B14F-4D97-AF65-F5344CB8AC3E}">
        <p14:creationId xmlns:p14="http://schemas.microsoft.com/office/powerpoint/2010/main" val="2417769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7314CC-E92C-4D4D-BD0D-9DA839939915}"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9F20A-A394-410F-B94D-3C8A418F9A5D}" type="slidenum">
              <a:rPr lang="en-US" smtClean="0"/>
              <a:t>‹#›</a:t>
            </a:fld>
            <a:endParaRPr lang="en-US"/>
          </a:p>
        </p:txBody>
      </p:sp>
    </p:spTree>
    <p:extLst>
      <p:ext uri="{BB962C8B-B14F-4D97-AF65-F5344CB8AC3E}">
        <p14:creationId xmlns:p14="http://schemas.microsoft.com/office/powerpoint/2010/main" val="2081375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1408F6-D889-4225-8167-87D682CE302D}" type="datetimeFigureOut">
              <a:rPr lang="en-US" smtClean="0">
                <a:solidFill>
                  <a:prstClr val="black">
                    <a:tint val="75000"/>
                  </a:prstClr>
                </a:solidFill>
              </a:rPr>
              <a:pPr/>
              <a:t>12/16/2018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93FE89-8D1E-44C5-8260-415C2D61B6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474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1408F6-D889-4225-8167-87D682CE302D}" type="datetimeFigureOut">
              <a:rPr lang="en-US" smtClean="0">
                <a:solidFill>
                  <a:prstClr val="black">
                    <a:tint val="75000"/>
                  </a:prstClr>
                </a:solidFill>
              </a:rPr>
              <a:pPr/>
              <a:t>12/16/2018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93FE89-8D1E-44C5-8260-415C2D61B6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5169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1408F6-D889-4225-8167-87D682CE302D}" type="datetimeFigureOut">
              <a:rPr lang="en-US" smtClean="0">
                <a:solidFill>
                  <a:prstClr val="black">
                    <a:tint val="75000"/>
                  </a:prstClr>
                </a:solidFill>
              </a:rPr>
              <a:pPr/>
              <a:t>12/16/2018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93FE89-8D1E-44C5-8260-415C2D61B6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172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1408F6-D889-4225-8167-87D682CE302D}" type="datetimeFigureOut">
              <a:rPr lang="en-US" smtClean="0">
                <a:solidFill>
                  <a:prstClr val="black">
                    <a:tint val="75000"/>
                  </a:prstClr>
                </a:solidFill>
              </a:rPr>
              <a:pPr/>
              <a:t>12/16/2018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93FE89-8D1E-44C5-8260-415C2D61B6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0441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1408F6-D889-4225-8167-87D682CE302D}" type="datetimeFigureOut">
              <a:rPr lang="en-US" smtClean="0">
                <a:solidFill>
                  <a:prstClr val="black">
                    <a:tint val="75000"/>
                  </a:prstClr>
                </a:solidFill>
              </a:rPr>
              <a:pPr/>
              <a:t>12/16/2018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093FE89-8D1E-44C5-8260-415C2D61B6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049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1408F6-D889-4225-8167-87D682CE302D}" type="datetimeFigureOut">
              <a:rPr lang="en-US" smtClean="0">
                <a:solidFill>
                  <a:prstClr val="black">
                    <a:tint val="75000"/>
                  </a:prstClr>
                </a:solidFill>
              </a:rPr>
              <a:pPr/>
              <a:t>12/16/2018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093FE89-8D1E-44C5-8260-415C2D61B6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130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1408F6-D889-4225-8167-87D682CE302D}" type="datetimeFigureOut">
              <a:rPr lang="en-US" smtClean="0">
                <a:solidFill>
                  <a:prstClr val="black">
                    <a:tint val="75000"/>
                  </a:prstClr>
                </a:solidFill>
              </a:rPr>
              <a:pPr/>
              <a:t>12/16/2018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093FE89-8D1E-44C5-8260-415C2D61B6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924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1408F6-D889-4225-8167-87D682CE302D}" type="datetimeFigureOut">
              <a:rPr lang="en-US" smtClean="0">
                <a:solidFill>
                  <a:prstClr val="black">
                    <a:tint val="75000"/>
                  </a:prstClr>
                </a:solidFill>
              </a:rPr>
              <a:pPr/>
              <a:t>12/16/2018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93FE89-8D1E-44C5-8260-415C2D61B6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95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7314CC-E92C-4D4D-BD0D-9DA839939915}"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9F20A-A394-410F-B94D-3C8A418F9A5D}" type="slidenum">
              <a:rPr lang="en-US" smtClean="0"/>
              <a:t>‹#›</a:t>
            </a:fld>
            <a:endParaRPr lang="en-US"/>
          </a:p>
        </p:txBody>
      </p:sp>
    </p:spTree>
    <p:extLst>
      <p:ext uri="{BB962C8B-B14F-4D97-AF65-F5344CB8AC3E}">
        <p14:creationId xmlns:p14="http://schemas.microsoft.com/office/powerpoint/2010/main" val="3420223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1408F6-D889-4225-8167-87D682CE302D}" type="datetimeFigureOut">
              <a:rPr lang="en-US" smtClean="0">
                <a:solidFill>
                  <a:prstClr val="black">
                    <a:tint val="75000"/>
                  </a:prstClr>
                </a:solidFill>
              </a:rPr>
              <a:pPr/>
              <a:t>12/16/2018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93FE89-8D1E-44C5-8260-415C2D61B6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186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1408F6-D889-4225-8167-87D682CE302D}" type="datetimeFigureOut">
              <a:rPr lang="en-US" smtClean="0">
                <a:solidFill>
                  <a:prstClr val="black">
                    <a:tint val="75000"/>
                  </a:prstClr>
                </a:solidFill>
              </a:rPr>
              <a:pPr/>
              <a:t>12/16/2018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93FE89-8D1E-44C5-8260-415C2D61B6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375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1408F6-D889-4225-8167-87D682CE302D}" type="datetimeFigureOut">
              <a:rPr lang="en-US" smtClean="0">
                <a:solidFill>
                  <a:prstClr val="black">
                    <a:tint val="75000"/>
                  </a:prstClr>
                </a:solidFill>
              </a:rPr>
              <a:pPr/>
              <a:t>12/16/2018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93FE89-8D1E-44C5-8260-415C2D61B6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94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7314CC-E92C-4D4D-BD0D-9DA839939915}" type="datetimeFigureOut">
              <a:rPr lang="en-US" smtClean="0"/>
              <a:t>12/16/2018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9F20A-A394-410F-B94D-3C8A418F9A5D}" type="slidenum">
              <a:rPr lang="en-US" smtClean="0"/>
              <a:t>‹#›</a:t>
            </a:fld>
            <a:endParaRPr lang="en-US"/>
          </a:p>
        </p:txBody>
      </p:sp>
    </p:spTree>
    <p:extLst>
      <p:ext uri="{BB962C8B-B14F-4D97-AF65-F5344CB8AC3E}">
        <p14:creationId xmlns:p14="http://schemas.microsoft.com/office/powerpoint/2010/main" val="34004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7314CC-E92C-4D4D-BD0D-9DA839939915}" type="datetimeFigureOut">
              <a:rPr lang="en-US" smtClean="0"/>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79F20A-A394-410F-B94D-3C8A418F9A5D}" type="slidenum">
              <a:rPr lang="en-US" smtClean="0"/>
              <a:t>‹#›</a:t>
            </a:fld>
            <a:endParaRPr lang="en-US"/>
          </a:p>
        </p:txBody>
      </p:sp>
    </p:spTree>
    <p:extLst>
      <p:ext uri="{BB962C8B-B14F-4D97-AF65-F5344CB8AC3E}">
        <p14:creationId xmlns:p14="http://schemas.microsoft.com/office/powerpoint/2010/main" val="304062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7314CC-E92C-4D4D-BD0D-9DA839939915}" type="datetimeFigureOut">
              <a:rPr lang="en-US" smtClean="0"/>
              <a:t>12/16/2018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79F20A-A394-410F-B94D-3C8A418F9A5D}" type="slidenum">
              <a:rPr lang="en-US" smtClean="0"/>
              <a:t>‹#›</a:t>
            </a:fld>
            <a:endParaRPr lang="en-US"/>
          </a:p>
        </p:txBody>
      </p:sp>
    </p:spTree>
    <p:extLst>
      <p:ext uri="{BB962C8B-B14F-4D97-AF65-F5344CB8AC3E}">
        <p14:creationId xmlns:p14="http://schemas.microsoft.com/office/powerpoint/2010/main" val="4091028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7314CC-E92C-4D4D-BD0D-9DA839939915}" type="datetimeFigureOut">
              <a:rPr lang="en-US" smtClean="0"/>
              <a:t>12/16/2018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79F20A-A394-410F-B94D-3C8A418F9A5D}" type="slidenum">
              <a:rPr lang="en-US" smtClean="0"/>
              <a:t>‹#›</a:t>
            </a:fld>
            <a:endParaRPr lang="en-US"/>
          </a:p>
        </p:txBody>
      </p:sp>
    </p:spTree>
    <p:extLst>
      <p:ext uri="{BB962C8B-B14F-4D97-AF65-F5344CB8AC3E}">
        <p14:creationId xmlns:p14="http://schemas.microsoft.com/office/powerpoint/2010/main" val="121731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7314CC-E92C-4D4D-BD0D-9DA839939915}" type="datetimeFigureOut">
              <a:rPr lang="en-US" smtClean="0"/>
              <a:t>12/16/2018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79F20A-A394-410F-B94D-3C8A418F9A5D}" type="slidenum">
              <a:rPr lang="en-US" smtClean="0"/>
              <a:t>‹#›</a:t>
            </a:fld>
            <a:endParaRPr lang="en-US"/>
          </a:p>
        </p:txBody>
      </p:sp>
    </p:spTree>
    <p:extLst>
      <p:ext uri="{BB962C8B-B14F-4D97-AF65-F5344CB8AC3E}">
        <p14:creationId xmlns:p14="http://schemas.microsoft.com/office/powerpoint/2010/main" val="4272572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7314CC-E92C-4D4D-BD0D-9DA839939915}" type="datetimeFigureOut">
              <a:rPr lang="en-US" smtClean="0"/>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79F20A-A394-410F-B94D-3C8A418F9A5D}" type="slidenum">
              <a:rPr lang="en-US" smtClean="0"/>
              <a:t>‹#›</a:t>
            </a:fld>
            <a:endParaRPr lang="en-US"/>
          </a:p>
        </p:txBody>
      </p:sp>
    </p:spTree>
    <p:extLst>
      <p:ext uri="{BB962C8B-B14F-4D97-AF65-F5344CB8AC3E}">
        <p14:creationId xmlns:p14="http://schemas.microsoft.com/office/powerpoint/2010/main" val="186164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A7314CC-E92C-4D4D-BD0D-9DA839939915}" type="datetimeFigureOut">
              <a:rPr lang="en-US" smtClean="0"/>
              <a:t>12/16/2018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79F20A-A394-410F-B94D-3C8A418F9A5D}" type="slidenum">
              <a:rPr lang="en-US" smtClean="0"/>
              <a:t>‹#›</a:t>
            </a:fld>
            <a:endParaRPr lang="en-US"/>
          </a:p>
        </p:txBody>
      </p:sp>
    </p:spTree>
    <p:extLst>
      <p:ext uri="{BB962C8B-B14F-4D97-AF65-F5344CB8AC3E}">
        <p14:creationId xmlns:p14="http://schemas.microsoft.com/office/powerpoint/2010/main" val="502471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7314CC-E92C-4D4D-BD0D-9DA839939915}" type="datetimeFigureOut">
              <a:rPr lang="en-US" smtClean="0"/>
              <a:t>12/16/2018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9F20A-A394-410F-B94D-3C8A418F9A5D}" type="slidenum">
              <a:rPr lang="en-US" smtClean="0"/>
              <a:t>‹#›</a:t>
            </a:fld>
            <a:endParaRPr lang="en-US"/>
          </a:p>
        </p:txBody>
      </p:sp>
    </p:spTree>
    <p:extLst>
      <p:ext uri="{BB962C8B-B14F-4D97-AF65-F5344CB8AC3E}">
        <p14:creationId xmlns:p14="http://schemas.microsoft.com/office/powerpoint/2010/main" val="4045791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1408F6-D889-4225-8167-87D682CE302D}" type="datetimeFigureOut">
              <a:rPr lang="en-US" smtClean="0">
                <a:solidFill>
                  <a:prstClr val="black">
                    <a:tint val="75000"/>
                  </a:prstClr>
                </a:solidFill>
              </a:rPr>
              <a:pPr/>
              <a:t>12/16/2018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3FE89-8D1E-44C5-8260-415C2D61B65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242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5" name="Picture 4" descr="Image result for Tibur fragment"/>
          <p:cNvPicPr/>
          <p:nvPr/>
        </p:nvPicPr>
        <p:blipFill>
          <a:blip r:embed="rId3">
            <a:extLst>
              <a:ext uri="{28A0092B-C50C-407E-A947-70E740481C1C}">
                <a14:useLocalDpi xmlns:a14="http://schemas.microsoft.com/office/drawing/2010/main" val="0"/>
              </a:ext>
            </a:extLst>
          </a:blip>
          <a:srcRect/>
          <a:stretch>
            <a:fillRect/>
          </a:stretch>
        </p:blipFill>
        <p:spPr bwMode="auto">
          <a:xfrm>
            <a:off x="203199" y="201958"/>
            <a:ext cx="11749315" cy="6467356"/>
          </a:xfrm>
          <a:prstGeom prst="rect">
            <a:avLst/>
          </a:prstGeom>
          <a:ln w="228600" cap="sq" cmpd="thickThin">
            <a:solidFill>
              <a:srgbClr val="000000"/>
            </a:solidFill>
            <a:prstDash val="solid"/>
            <a:miter lim="800000"/>
          </a:ln>
          <a:effectLst>
            <a:innerShdw blurRad="76200">
              <a:srgbClr val="000000"/>
            </a:innerShdw>
          </a:effectLst>
        </p:spPr>
      </p:pic>
      <p:sp>
        <p:nvSpPr>
          <p:cNvPr id="2" name="Rectangle 1"/>
          <p:cNvSpPr/>
          <p:nvPr/>
        </p:nvSpPr>
        <p:spPr>
          <a:xfrm>
            <a:off x="72950" y="260015"/>
            <a:ext cx="12192000" cy="830997"/>
          </a:xfrm>
          <a:prstGeom prst="rect">
            <a:avLst/>
          </a:prstGeom>
        </p:spPr>
        <p:txBody>
          <a:bodyPr wrap="square">
            <a:spAutoFit/>
          </a:bodyPr>
          <a:lstStyle/>
          <a:p>
            <a:pPr algn="ctr"/>
            <a:r>
              <a:rPr lang="en-US" sz="4800" b="1" dirty="0">
                <a:solidFill>
                  <a:prstClr val="white"/>
                </a:solidFill>
                <a:effectLst>
                  <a:outerShdw blurRad="38100" dist="38100" dir="2700000" algn="tl">
                    <a:srgbClr val="000000">
                      <a:alpha val="43137"/>
                    </a:srgbClr>
                  </a:outerShdw>
                </a:effectLst>
                <a:latin typeface="Imprint MT Shadow" panose="04020605060303030202" pitchFamily="82" charset="0"/>
                <a:ea typeface="Batang" panose="02030600000101010101" pitchFamily="18" charset="-127"/>
                <a:cs typeface="Arial" panose="020B0604020202020204" pitchFamily="34" charset="0"/>
              </a:rPr>
              <a:t>“And it came to pass in those days…”</a:t>
            </a:r>
            <a:endParaRPr lang="en-US" sz="1200" dirty="0"/>
          </a:p>
        </p:txBody>
      </p:sp>
      <p:sp>
        <p:nvSpPr>
          <p:cNvPr id="6" name="Rectangle 5"/>
          <p:cNvSpPr/>
          <p:nvPr/>
        </p:nvSpPr>
        <p:spPr>
          <a:xfrm>
            <a:off x="304798" y="5750226"/>
            <a:ext cx="11582402" cy="830997"/>
          </a:xfrm>
          <a:prstGeom prst="rect">
            <a:avLst/>
          </a:prstGeom>
        </p:spPr>
        <p:txBody>
          <a:bodyPr wrap="square">
            <a:spAutoFit/>
          </a:bodyPr>
          <a:lstStyle/>
          <a:p>
            <a:pPr algn="ctr"/>
            <a:r>
              <a:rPr lang="en-US" sz="4800" b="1" dirty="0">
                <a:solidFill>
                  <a:prstClr val="white"/>
                </a:solidFill>
                <a:effectLst>
                  <a:outerShdw blurRad="38100" dist="38100" dir="2700000" algn="tl">
                    <a:srgbClr val="000000">
                      <a:alpha val="43137"/>
                    </a:srgbClr>
                  </a:outerShdw>
                </a:effectLst>
                <a:latin typeface="Imprint MT Shadow" panose="04020605060303030202" pitchFamily="82" charset="0"/>
                <a:ea typeface="Batang" panose="02030600000101010101" pitchFamily="18" charset="-127"/>
                <a:cs typeface="Arial" panose="020B0604020202020204" pitchFamily="34" charset="0"/>
              </a:rPr>
              <a:t>A Story of Christmas</a:t>
            </a:r>
            <a:endParaRPr lang="en-US" dirty="0"/>
          </a:p>
        </p:txBody>
      </p:sp>
    </p:spTree>
    <p:extLst>
      <p:ext uri="{BB962C8B-B14F-4D97-AF65-F5344CB8AC3E}">
        <p14:creationId xmlns:p14="http://schemas.microsoft.com/office/powerpoint/2010/main" val="2609037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612066"/>
          </a:xfrm>
          <a:prstGeom prst="rect">
            <a:avLst/>
          </a:prstGeom>
          <a:noFill/>
        </p:spPr>
        <p:txBody>
          <a:bodyPr wrap="square">
            <a:spAutoFit/>
          </a:bodyPr>
          <a:lstStyle/>
          <a:p>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400" b="1"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b="1"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b="1" dirty="0">
                <a:solidFill>
                  <a:schemeClr val="bg1"/>
                </a:solidFill>
                <a:latin typeface="Courier New" panose="02070309020205020404" pitchFamily="49" charset="0"/>
                <a:ea typeface="Times New Roman" panose="02020603050405020304" pitchFamily="18" charset="0"/>
                <a:cs typeface="Courier New" panose="02070309020205020404" pitchFamily="49" charset="0"/>
              </a:rPr>
              <a:t>"From the Prefect of Egypt, Gaius </a:t>
            </a:r>
            <a:r>
              <a:rPr lang="en-US" sz="2800" b="1" dirty="0" err="1">
                <a:solidFill>
                  <a:schemeClr val="bg1"/>
                </a:solidFill>
                <a:latin typeface="Courier New" panose="02070309020205020404" pitchFamily="49" charset="0"/>
                <a:ea typeface="Times New Roman" panose="02020603050405020304" pitchFamily="18" charset="0"/>
                <a:cs typeface="Courier New" panose="02070309020205020404" pitchFamily="49" charset="0"/>
              </a:rPr>
              <a:t>Vibius</a:t>
            </a:r>
            <a:r>
              <a:rPr lang="en-US" sz="2800" b="1" dirty="0">
                <a:solidFill>
                  <a:schemeClr val="bg1"/>
                </a:solidFill>
                <a:latin typeface="Courier New" panose="02070309020205020404" pitchFamily="49" charset="0"/>
                <a:ea typeface="Times New Roman" panose="02020603050405020304" pitchFamily="18" charset="0"/>
                <a:cs typeface="Courier New" panose="02070309020205020404" pitchFamily="49" charset="0"/>
              </a:rPr>
              <a:t> Maximus: Being that the time has come for the house to house census, it is mandatory that all men who are living outside of their districts return to their own homelands, that the census may be carried out  . . .”</a:t>
            </a:r>
          </a:p>
          <a:p>
            <a:endParaRPr lang="en-US" sz="2800" b="1"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endParaRPr>
          </a:p>
          <a:p>
            <a:endParaRPr lang="en-US" sz="2800" b="1" dirty="0">
              <a:solidFill>
                <a:schemeClr val="bg1"/>
              </a:solidFill>
              <a:latin typeface="Courier New" panose="02070309020205020404" pitchFamily="49" charset="0"/>
              <a:ea typeface="Calibri" panose="020F0502020204030204" pitchFamily="34" charset="0"/>
              <a:cs typeface="Courier New" panose="02070309020205020404" pitchFamily="49" charset="0"/>
            </a:endParaRPr>
          </a:p>
          <a:p>
            <a:r>
              <a:rPr lang="en-US" sz="2800" b="1" dirty="0">
                <a:solidFill>
                  <a:schemeClr val="bg1"/>
                </a:solidFill>
                <a:latin typeface="Courier New" panose="02070309020205020404" pitchFamily="49" charset="0"/>
                <a:cs typeface="Courier New" panose="02070309020205020404" pitchFamily="49" charset="0"/>
              </a:rPr>
              <a:t>“Because of the approaching census it is necessary that all those residing for any cause away from their homes should at once prepare to return to their own governments in order that they may complete the family registration of the enrollment and that the tilled lands may retain those belonging to them.“</a:t>
            </a:r>
          </a:p>
          <a:p>
            <a:endParaRPr lang="en-US" sz="2400" b="1" dirty="0">
              <a:latin typeface="Courier New" panose="02070309020205020404" pitchFamily="49" charset="0"/>
              <a:cs typeface="Courier New" panose="02070309020205020404" pitchFamily="49" charset="0"/>
            </a:endParaRPr>
          </a:p>
          <a:p>
            <a:endParaRPr lang="en-US" sz="2400" b="1" dirty="0">
              <a:latin typeface="Courier New" panose="02070309020205020404" pitchFamily="49" charset="0"/>
              <a:cs typeface="Courier New" panose="02070309020205020404" pitchFamily="49" charset="0"/>
            </a:endParaRPr>
          </a:p>
          <a:p>
            <a:pPr>
              <a:lnSpc>
                <a:spcPts val="1400"/>
              </a:lnSpc>
            </a:pPr>
            <a:endParaRPr lang="en-US" sz="2400" b="1" dirty="0">
              <a:effectLst/>
              <a:latin typeface="Courier New" panose="02070309020205020404" pitchFamily="49" charset="0"/>
              <a:ea typeface="Calibri" panose="020F0502020204030204" pitchFamily="34" charset="0"/>
              <a:cs typeface="Courier New" panose="02070309020205020404" pitchFamily="49" charset="0"/>
            </a:endParaRPr>
          </a:p>
        </p:txBody>
      </p:sp>
    </p:spTree>
    <p:extLst>
      <p:ext uri="{BB962C8B-B14F-4D97-AF65-F5344CB8AC3E}">
        <p14:creationId xmlns:p14="http://schemas.microsoft.com/office/powerpoint/2010/main" val="200787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Rectangle 3"/>
          <p:cNvSpPr/>
          <p:nvPr/>
        </p:nvSpPr>
        <p:spPr>
          <a:xfrm>
            <a:off x="273036" y="500901"/>
            <a:ext cx="11590101" cy="5262979"/>
          </a:xfrm>
          <a:prstGeom prst="rect">
            <a:avLst/>
          </a:prstGeom>
        </p:spPr>
        <p:txBody>
          <a:bodyPr wrap="square">
            <a:spAutoFit/>
          </a:bodyPr>
          <a:lstStyle/>
          <a:p>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400" b="1"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400" b="1" dirty="0">
                <a:solidFill>
                  <a:schemeClr val="bg1"/>
                </a:solidFill>
                <a:latin typeface="Courier New" panose="02070309020205020404" pitchFamily="49" charset="0"/>
                <a:cs typeface="Courier New" panose="02070309020205020404" pitchFamily="49" charset="0"/>
              </a:rPr>
              <a:t>"I </a:t>
            </a:r>
            <a:r>
              <a:rPr lang="en-US" sz="2400" b="1" dirty="0" err="1">
                <a:solidFill>
                  <a:schemeClr val="bg1"/>
                </a:solidFill>
                <a:latin typeface="Courier New" panose="02070309020205020404" pitchFamily="49" charset="0"/>
                <a:cs typeface="Courier New" panose="02070309020205020404" pitchFamily="49" charset="0"/>
              </a:rPr>
              <a:t>Thermoutharion</a:t>
            </a:r>
            <a:r>
              <a:rPr lang="en-US" sz="2400" b="1" dirty="0">
                <a:solidFill>
                  <a:schemeClr val="bg1"/>
                </a:solidFill>
                <a:latin typeface="Courier New" panose="02070309020205020404" pitchFamily="49" charset="0"/>
                <a:cs typeface="Courier New" panose="02070309020205020404" pitchFamily="49" charset="0"/>
              </a:rPr>
              <a:t> along with Apollonius, my guardian, pledge an oath to Tiberius Claudius Caesar that the preceding document gives an accurate account of those returning, who live in my household, and that there is no one else living with me, neither a foreigner, nor an Alexandrian, nor a freedman, nor a Roman citizen, nor an Egyptian. </a:t>
            </a:r>
          </a:p>
          <a:p>
            <a:endParaRPr lang="en-US" sz="2400" b="1" dirty="0">
              <a:solidFill>
                <a:schemeClr val="bg1"/>
              </a:solidFill>
              <a:latin typeface="Courier New" panose="02070309020205020404" pitchFamily="49" charset="0"/>
              <a:cs typeface="Courier New" panose="02070309020205020404" pitchFamily="49" charset="0"/>
            </a:endParaRPr>
          </a:p>
          <a:p>
            <a:r>
              <a:rPr lang="en-US" sz="2400" b="1" dirty="0">
                <a:solidFill>
                  <a:schemeClr val="bg1"/>
                </a:solidFill>
                <a:latin typeface="Courier New" panose="02070309020205020404" pitchFamily="49" charset="0"/>
                <a:cs typeface="Courier New" panose="02070309020205020404" pitchFamily="49" charset="0"/>
              </a:rPr>
              <a:t>If I am telling the truth, may it be well with me, but if falsely, the reverse. </a:t>
            </a:r>
          </a:p>
          <a:p>
            <a:endParaRPr lang="en-US" sz="2400" b="1" dirty="0">
              <a:solidFill>
                <a:schemeClr val="bg1"/>
              </a:solidFill>
              <a:latin typeface="Courier New" panose="02070309020205020404" pitchFamily="49" charset="0"/>
              <a:cs typeface="Courier New" panose="02070309020205020404" pitchFamily="49" charset="0"/>
            </a:endParaRPr>
          </a:p>
          <a:p>
            <a:r>
              <a:rPr lang="en-US" sz="2400" b="1" dirty="0">
                <a:solidFill>
                  <a:schemeClr val="bg1"/>
                </a:solidFill>
                <a:latin typeface="Courier New" panose="02070309020205020404" pitchFamily="49" charset="0"/>
                <a:cs typeface="Courier New" panose="02070309020205020404" pitchFamily="49" charset="0"/>
              </a:rPr>
              <a:t>In the ninth year of the</a:t>
            </a:r>
          </a:p>
          <a:p>
            <a:r>
              <a:rPr lang="en-US" sz="2400" b="1" dirty="0">
                <a:solidFill>
                  <a:schemeClr val="bg1"/>
                </a:solidFill>
                <a:latin typeface="Courier New" panose="02070309020205020404" pitchFamily="49" charset="0"/>
                <a:cs typeface="Courier New" panose="02070309020205020404" pitchFamily="49" charset="0"/>
              </a:rPr>
              <a:t>reign of </a:t>
            </a:r>
          </a:p>
          <a:p>
            <a:r>
              <a:rPr lang="en-US" sz="2400" b="1" dirty="0">
                <a:solidFill>
                  <a:schemeClr val="bg1"/>
                </a:solidFill>
                <a:latin typeface="Courier New" panose="02070309020205020404" pitchFamily="49" charset="0"/>
                <a:cs typeface="Courier New" panose="02070309020205020404" pitchFamily="49" charset="0"/>
              </a:rPr>
              <a:t>Tiberius Claudius </a:t>
            </a:r>
          </a:p>
          <a:p>
            <a:r>
              <a:rPr lang="en-US" sz="2400" b="1" dirty="0">
                <a:solidFill>
                  <a:schemeClr val="bg1"/>
                </a:solidFill>
                <a:latin typeface="Courier New" panose="02070309020205020404" pitchFamily="49" charset="0"/>
                <a:cs typeface="Courier New" panose="02070309020205020404" pitchFamily="49" charset="0"/>
              </a:rPr>
              <a:t>Augustus </a:t>
            </a:r>
            <a:r>
              <a:rPr lang="en-US" sz="2400" b="1" dirty="0" err="1">
                <a:solidFill>
                  <a:schemeClr val="bg1"/>
                </a:solidFill>
                <a:latin typeface="Courier New" panose="02070309020205020404" pitchFamily="49" charset="0"/>
                <a:cs typeface="Courier New" panose="02070309020205020404" pitchFamily="49" charset="0"/>
              </a:rPr>
              <a:t>Germanicus</a:t>
            </a:r>
            <a:r>
              <a:rPr lang="en-US" sz="2400" b="1" dirty="0">
                <a:solidFill>
                  <a:schemeClr val="bg1"/>
                </a:solidFill>
                <a:latin typeface="Courier New" panose="02070309020205020404" pitchFamily="49" charset="0"/>
                <a:cs typeface="Courier New" panose="02070309020205020404" pitchFamily="49" charset="0"/>
              </a:rPr>
              <a:t> Emperor."</a:t>
            </a:r>
            <a:endParaRPr lang="en-US" sz="2400" b="1" dirty="0">
              <a:solidFill>
                <a:schemeClr val="bg1"/>
              </a:solidFill>
              <a:effectLst/>
              <a:latin typeface="Courier New" panose="02070309020205020404" pitchFamily="49" charset="0"/>
              <a:ea typeface="Calibri" panose="020F0502020204030204" pitchFamily="34" charset="0"/>
              <a:cs typeface="Courier New" panose="02070309020205020404" pitchFamily="49" charset="0"/>
            </a:endParaRPr>
          </a:p>
        </p:txBody>
      </p:sp>
      <p:pic>
        <p:nvPicPr>
          <p:cNvPr id="2050" name="Picture 2" descr="Image result for tax fo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158" y="3886195"/>
            <a:ext cx="6087979" cy="2550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27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219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defRPr/>
            </a:pPr>
            <a:r>
              <a:rPr lang="en-US" altLang="en-US" sz="2800" b="1" dirty="0">
                <a:solidFill>
                  <a:schemeClr val="tx2">
                    <a:lumMod val="75000"/>
                  </a:schemeClr>
                </a:solidFill>
                <a:latin typeface="Calisto MT" panose="02040603050505030304" pitchFamily="18" charset="0"/>
                <a:cs typeface="Times New Roman" panose="02020603050405020304" pitchFamily="18" charset="0"/>
              </a:rPr>
              <a:t>PART TWO: AUGUSTUS AND THE FREEDOM OF CITIZENSHIP</a:t>
            </a:r>
            <a:endParaRPr lang="en-US" altLang="en-US" sz="1050" b="1" dirty="0">
              <a:solidFill>
                <a:schemeClr val="tx2">
                  <a:lumMod val="75000"/>
                </a:schemeClr>
              </a:solidFill>
              <a:latin typeface="Calisto MT" panose="0204060305050503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11367" y="827996"/>
            <a:ext cx="9659488" cy="5848339"/>
          </a:xfrm>
          <a:prstGeom prst="rect">
            <a:avLst/>
          </a:prstGeom>
        </p:spPr>
      </p:pic>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7968" y="649223"/>
            <a:ext cx="3070201" cy="24561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4602330" y="950463"/>
            <a:ext cx="4172937" cy="830997"/>
          </a:xfrm>
          <a:prstGeom prst="rect">
            <a:avLst/>
          </a:prstGeom>
        </p:spPr>
        <p:txBody>
          <a:bodyPr wrap="none">
            <a:spAutoFit/>
          </a:bodyPr>
          <a:lstStyle/>
          <a:p>
            <a:r>
              <a:rPr lang="en-US" sz="2400" b="1" i="1" dirty="0">
                <a:solidFill>
                  <a:prstClr val="black"/>
                </a:solidFill>
                <a:latin typeface="Bookman Old Style" panose="02050604050505020204" pitchFamily="18" charset="0"/>
                <a:ea typeface="Times New Roman" panose="02020603050405020304" pitchFamily="18" charset="0"/>
              </a:rPr>
              <a:t>“… all the world should </a:t>
            </a:r>
          </a:p>
          <a:p>
            <a:r>
              <a:rPr lang="en-US" sz="2400" b="1" i="1" dirty="0">
                <a:solidFill>
                  <a:prstClr val="black"/>
                </a:solidFill>
                <a:latin typeface="Bookman Old Style" panose="02050604050505020204" pitchFamily="18" charset="0"/>
                <a:ea typeface="Times New Roman" panose="02020603050405020304" pitchFamily="18" charset="0"/>
              </a:rPr>
              <a:t>be taxed.” </a:t>
            </a:r>
            <a:endParaRPr lang="en-US" sz="1200" dirty="0">
              <a:latin typeface="Bookman Old Style" panose="02050604050505020204" pitchFamily="18" charset="0"/>
            </a:endParaRPr>
          </a:p>
        </p:txBody>
      </p:sp>
    </p:spTree>
    <p:extLst>
      <p:ext uri="{BB962C8B-B14F-4D97-AF65-F5344CB8AC3E}">
        <p14:creationId xmlns:p14="http://schemas.microsoft.com/office/powerpoint/2010/main" val="3109260143"/>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Rectangle 3"/>
          <p:cNvSpPr/>
          <p:nvPr/>
        </p:nvSpPr>
        <p:spPr>
          <a:xfrm>
            <a:off x="289078" y="180059"/>
            <a:ext cx="11590101" cy="4524315"/>
          </a:xfrm>
          <a:prstGeom prst="rect">
            <a:avLst/>
          </a:prstGeom>
        </p:spPr>
        <p:txBody>
          <a:bodyPr wrap="square">
            <a:spAutoFit/>
          </a:bodyPr>
          <a:lstStyle/>
          <a:p>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400" b="1"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3200" b="1" i="1" dirty="0">
                <a:solidFill>
                  <a:schemeClr val="bg1"/>
                </a:solidFill>
                <a:latin typeface="Bookman Old Style" panose="02050604050505020204" pitchFamily="18" charset="0"/>
              </a:rPr>
              <a:t>Then the commander came and said to him, “Tell me, are you a Roman?”  [Paul] said, “Yes.” </a:t>
            </a:r>
            <a:r>
              <a:rPr lang="en-US" sz="3200" b="1" i="1" baseline="30000" dirty="0">
                <a:solidFill>
                  <a:schemeClr val="bg1"/>
                </a:solidFill>
                <a:latin typeface="Bookman Old Style" panose="02050604050505020204" pitchFamily="18" charset="0"/>
              </a:rPr>
              <a:t> </a:t>
            </a:r>
          </a:p>
          <a:p>
            <a:r>
              <a:rPr lang="en-US" sz="3200" b="1" i="1" baseline="30000" dirty="0">
                <a:solidFill>
                  <a:schemeClr val="bg1"/>
                </a:solidFill>
                <a:latin typeface="Bookman Old Style" panose="02050604050505020204" pitchFamily="18" charset="0"/>
              </a:rPr>
              <a:t>	</a:t>
            </a:r>
            <a:r>
              <a:rPr lang="en-US" sz="3200" b="1" i="1" dirty="0">
                <a:solidFill>
                  <a:schemeClr val="bg1"/>
                </a:solidFill>
                <a:latin typeface="Bookman Old Style" panose="02050604050505020204" pitchFamily="18" charset="0"/>
              </a:rPr>
              <a:t>The commander answered, </a:t>
            </a:r>
            <a:r>
              <a:rPr lang="en-US" sz="3200" b="1" i="1" dirty="0">
                <a:solidFill>
                  <a:srgbClr val="FFFF00"/>
                </a:solidFill>
                <a:latin typeface="Bookman Old Style" panose="02050604050505020204" pitchFamily="18" charset="0"/>
              </a:rPr>
              <a:t>“With a large sum I obtained this citizenship.” </a:t>
            </a:r>
            <a:r>
              <a:rPr lang="en-US" sz="3200" b="1" i="1" dirty="0">
                <a:solidFill>
                  <a:schemeClr val="bg1"/>
                </a:solidFill>
                <a:latin typeface="Bookman Old Style" panose="02050604050505020204" pitchFamily="18" charset="0"/>
              </a:rPr>
              <a:t> And Paul said, “But I was born a citizen.”				</a:t>
            </a:r>
            <a:r>
              <a:rPr lang="en-US" sz="3200" b="1" dirty="0">
                <a:solidFill>
                  <a:schemeClr val="bg1"/>
                </a:solidFill>
                <a:latin typeface="Bookman Old Style" panose="02050604050505020204" pitchFamily="18" charset="0"/>
              </a:rPr>
              <a:t>Acts 22: 27 – 28</a:t>
            </a:r>
          </a:p>
          <a:p>
            <a:endParaRPr lang="en-US" sz="3200" b="1" dirty="0">
              <a:solidFill>
                <a:schemeClr val="bg1"/>
              </a:solidFill>
              <a:latin typeface="Bookman Old Style" panose="02050604050505020204" pitchFamily="18" charset="0"/>
            </a:endParaRPr>
          </a:p>
          <a:p>
            <a:endParaRPr lang="en-US" sz="3200" b="1" i="1" dirty="0">
              <a:solidFill>
                <a:schemeClr val="bg1"/>
              </a:solidFill>
              <a:latin typeface="Bookman Old Style" panose="02050604050505020204" pitchFamily="18" charset="0"/>
            </a:endParaRPr>
          </a:p>
          <a:p>
            <a:r>
              <a:rPr lang="en-US" sz="3200" b="1" i="1" dirty="0">
                <a:solidFill>
                  <a:schemeClr val="bg1"/>
                </a:solidFill>
                <a:latin typeface="Bookman Old Style" panose="02050604050505020204" pitchFamily="18" charset="0"/>
              </a:rPr>
              <a:t>And the chief captain answered, “With a great sum I obtained this freedom.” </a:t>
            </a:r>
          </a:p>
        </p:txBody>
      </p:sp>
    </p:spTree>
    <p:extLst>
      <p:ext uri="{BB962C8B-B14F-4D97-AF65-F5344CB8AC3E}">
        <p14:creationId xmlns:p14="http://schemas.microsoft.com/office/powerpoint/2010/main" val="32868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Rectangle 3"/>
          <p:cNvSpPr/>
          <p:nvPr/>
        </p:nvSpPr>
        <p:spPr>
          <a:xfrm>
            <a:off x="289078" y="180059"/>
            <a:ext cx="11590101" cy="4524315"/>
          </a:xfrm>
          <a:prstGeom prst="rect">
            <a:avLst/>
          </a:prstGeom>
        </p:spPr>
        <p:txBody>
          <a:bodyPr wrap="square">
            <a:spAutoFit/>
          </a:bodyPr>
          <a:lstStyle/>
          <a:p>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400" b="1"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3200" b="1" i="1" dirty="0">
                <a:solidFill>
                  <a:schemeClr val="bg1"/>
                </a:solidFill>
                <a:latin typeface="Bookman Old Style" panose="02050604050505020204" pitchFamily="18" charset="0"/>
              </a:rPr>
              <a:t>Then the commander came and said to him, “Tell me, are you a Roman?”  [Paul] said, “Yes.” </a:t>
            </a:r>
            <a:r>
              <a:rPr lang="en-US" sz="3200" b="1" i="1" baseline="30000" dirty="0">
                <a:solidFill>
                  <a:schemeClr val="bg1"/>
                </a:solidFill>
                <a:latin typeface="Bookman Old Style" panose="02050604050505020204" pitchFamily="18" charset="0"/>
              </a:rPr>
              <a:t> </a:t>
            </a:r>
          </a:p>
          <a:p>
            <a:r>
              <a:rPr lang="en-US" sz="3200" b="1" i="1" baseline="30000" dirty="0">
                <a:solidFill>
                  <a:schemeClr val="bg1"/>
                </a:solidFill>
                <a:latin typeface="Bookman Old Style" panose="02050604050505020204" pitchFamily="18" charset="0"/>
              </a:rPr>
              <a:t>	</a:t>
            </a:r>
            <a:r>
              <a:rPr lang="en-US" sz="3200" b="1" i="1" dirty="0">
                <a:solidFill>
                  <a:schemeClr val="bg1"/>
                </a:solidFill>
                <a:latin typeface="Bookman Old Style" panose="02050604050505020204" pitchFamily="18" charset="0"/>
              </a:rPr>
              <a:t>The commander answered, </a:t>
            </a:r>
            <a:r>
              <a:rPr lang="en-US" sz="3200" b="1" i="1" dirty="0">
                <a:solidFill>
                  <a:srgbClr val="FFFF00"/>
                </a:solidFill>
                <a:latin typeface="Bookman Old Style" panose="02050604050505020204" pitchFamily="18" charset="0"/>
              </a:rPr>
              <a:t>“With a large sum I obtained this citizenship.” </a:t>
            </a:r>
            <a:r>
              <a:rPr lang="en-US" sz="3200" b="1" i="1" dirty="0">
                <a:solidFill>
                  <a:schemeClr val="bg1"/>
                </a:solidFill>
                <a:latin typeface="Bookman Old Style" panose="02050604050505020204" pitchFamily="18" charset="0"/>
              </a:rPr>
              <a:t> And Paul said, “But I was born a citizen.”				</a:t>
            </a:r>
            <a:r>
              <a:rPr lang="en-US" sz="3200" b="1" dirty="0">
                <a:solidFill>
                  <a:schemeClr val="bg1"/>
                </a:solidFill>
                <a:latin typeface="Bookman Old Style" panose="02050604050505020204" pitchFamily="18" charset="0"/>
              </a:rPr>
              <a:t>Acts 22: 27 – 28</a:t>
            </a:r>
          </a:p>
          <a:p>
            <a:endParaRPr lang="en-US" sz="3200" b="1" dirty="0">
              <a:solidFill>
                <a:schemeClr val="bg1"/>
              </a:solidFill>
              <a:latin typeface="Bookman Old Style" panose="02050604050505020204" pitchFamily="18" charset="0"/>
            </a:endParaRPr>
          </a:p>
          <a:p>
            <a:endParaRPr lang="en-US" sz="3200" b="1" i="1" dirty="0">
              <a:solidFill>
                <a:schemeClr val="bg1"/>
              </a:solidFill>
              <a:latin typeface="Bookman Old Style" panose="02050604050505020204" pitchFamily="18" charset="0"/>
            </a:endParaRPr>
          </a:p>
          <a:p>
            <a:r>
              <a:rPr lang="en-US" sz="3200" b="1" i="1" dirty="0">
                <a:solidFill>
                  <a:schemeClr val="bg1"/>
                </a:solidFill>
                <a:latin typeface="Bookman Old Style" panose="02050604050505020204" pitchFamily="18" charset="0"/>
              </a:rPr>
              <a:t>And the chief captain answered, “With a great sum I obtained this freedom.” </a:t>
            </a:r>
          </a:p>
        </p:txBody>
      </p:sp>
      <p:sp>
        <p:nvSpPr>
          <p:cNvPr id="2" name="Rectangle 1"/>
          <p:cNvSpPr/>
          <p:nvPr/>
        </p:nvSpPr>
        <p:spPr>
          <a:xfrm>
            <a:off x="289077" y="4469852"/>
            <a:ext cx="11590101" cy="2134174"/>
          </a:xfrm>
          <a:prstGeom prst="rect">
            <a:avLst/>
          </a:prstGeom>
        </p:spPr>
        <p:txBody>
          <a:bodyPr wrap="square">
            <a:spAutoFit/>
          </a:bodyPr>
          <a:lstStyle/>
          <a:p>
            <a:pPr>
              <a:lnSpc>
                <a:spcPct val="107000"/>
              </a:lnSpc>
            </a:pPr>
            <a:r>
              <a:rPr lang="en-US" sz="2800" b="1" i="1" dirty="0">
                <a:latin typeface="Bookman Old Style" panose="02050604050505020204" pitchFamily="18" charset="0"/>
                <a:ea typeface="Calibri" panose="020F0502020204030204" pitchFamily="34" charset="0"/>
                <a:cs typeface="Times New Roman" panose="02020603050405020304" pitchFamily="18" charset="0"/>
              </a:rPr>
              <a:t> </a:t>
            </a:r>
          </a:p>
          <a:p>
            <a:pPr>
              <a:lnSpc>
                <a:spcPct val="107000"/>
              </a:lnSpc>
            </a:pPr>
            <a:r>
              <a:rPr lang="en-US" sz="2800" b="1" i="1" baseline="300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 </a:t>
            </a:r>
            <a:r>
              <a:rPr lang="en-US" sz="3200" b="1" i="1"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For our citizenship is in heaven, from which we also eagerly wait for the Savior, the Lord Jesus Christ.  						</a:t>
            </a:r>
            <a:r>
              <a:rPr lang="en-US" sz="3200" b="1" dirty="0">
                <a:solidFill>
                  <a:srgbClr val="FFFF00"/>
                </a:solidFill>
                <a:latin typeface="Bookman Old Style" panose="02050604050505020204" pitchFamily="18" charset="0"/>
                <a:ea typeface="Calibri" panose="020F0502020204030204" pitchFamily="34" charset="0"/>
                <a:cs typeface="Times New Roman" panose="02020603050405020304" pitchFamily="18" charset="0"/>
              </a:rPr>
              <a:t>Philippians 3: 20</a:t>
            </a:r>
            <a:endParaRPr lang="en-US" sz="3200" b="1" dirty="0">
              <a:solidFill>
                <a:srgbClr val="FFFF00"/>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405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219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defRPr/>
            </a:pPr>
            <a:r>
              <a:rPr lang="en-US" altLang="en-US" sz="2800" b="1" dirty="0">
                <a:solidFill>
                  <a:schemeClr val="tx2">
                    <a:lumMod val="75000"/>
                  </a:schemeClr>
                </a:solidFill>
                <a:latin typeface="Calisto MT" panose="02040603050505030304" pitchFamily="18" charset="0"/>
                <a:cs typeface="Times New Roman" panose="02020603050405020304" pitchFamily="18" charset="0"/>
              </a:rPr>
              <a:t>PART THREE: PUBLICANS AND ZEALOTS</a:t>
            </a:r>
            <a:endParaRPr lang="en-US" altLang="en-US" sz="1050" b="1" dirty="0">
              <a:solidFill>
                <a:schemeClr val="tx2">
                  <a:lumMod val="75000"/>
                </a:schemeClr>
              </a:solidFill>
              <a:latin typeface="Calisto MT" panose="02040603050505030304" pitchFamily="18" charset="0"/>
              <a:cs typeface="Times New Roman" panose="02020603050405020304" pitchFamily="18" charset="0"/>
            </a:endParaRPr>
          </a:p>
        </p:txBody>
      </p:sp>
      <p:pic>
        <p:nvPicPr>
          <p:cNvPr id="4098" name="Picture 2" descr="Image result for An au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00" y="896102"/>
            <a:ext cx="6736940" cy="43817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tax revo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5556" y="1631671"/>
            <a:ext cx="6343817" cy="4920525"/>
          </a:xfrm>
          <a:prstGeom prst="rect">
            <a:avLst/>
          </a:prstGeom>
          <a:ln w="127000" cap="sq">
            <a:solidFill>
              <a:srgbClr val="C72F2A"/>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32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3500"/>
                                        <p:tgtEl>
                                          <p:spTgt spid="4">
                                            <p:txEl>
                                              <p:pRg st="0" end="0"/>
                                            </p:txEl>
                                          </p:spTgt>
                                        </p:tgtEl>
                                      </p:cBhvr>
                                    </p:animEffect>
                                  </p:childTnLst>
                                </p:cTn>
                              </p:par>
                            </p:childTnLst>
                          </p:cTn>
                        </p:par>
                        <p:par>
                          <p:cTn id="8" fill="hold">
                            <p:stCondLst>
                              <p:cond delay="3500"/>
                            </p:stCondLst>
                            <p:childTnLst>
                              <p:par>
                                <p:cTn id="9" presetID="10" presetClass="entr" presetSubtype="0" fill="hold" nodeType="afterEffect">
                                  <p:stCondLst>
                                    <p:cond delay="250"/>
                                  </p:stCondLst>
                                  <p:childTnLst>
                                    <p:set>
                                      <p:cBhvr>
                                        <p:cTn id="10" dur="1" fill="hold">
                                          <p:stCondLst>
                                            <p:cond delay="0"/>
                                          </p:stCondLst>
                                        </p:cTn>
                                        <p:tgtEl>
                                          <p:spTgt spid="4098"/>
                                        </p:tgtEl>
                                        <p:attrNameLst>
                                          <p:attrName>style.visibility</p:attrName>
                                        </p:attrNameLst>
                                      </p:cBhvr>
                                      <p:to>
                                        <p:strVal val="visible"/>
                                      </p:to>
                                    </p:set>
                                    <p:animEffect transition="in" filter="fade">
                                      <p:cBhvr>
                                        <p:cTn id="11" dur="1000"/>
                                        <p:tgtEl>
                                          <p:spTgt spid="4098"/>
                                        </p:tgtEl>
                                      </p:cBhvr>
                                    </p:animEffect>
                                  </p:childTnLst>
                                </p:cTn>
                              </p:par>
                              <p:par>
                                <p:cTn id="12" presetID="10" presetClass="entr" presetSubtype="0" fill="hold" nodeType="withEffect">
                                  <p:stCondLst>
                                    <p:cond delay="1000"/>
                                  </p:stCondLst>
                                  <p:childTnLst>
                                    <p:set>
                                      <p:cBhvr>
                                        <p:cTn id="13" dur="1" fill="hold">
                                          <p:stCondLst>
                                            <p:cond delay="0"/>
                                          </p:stCondLst>
                                        </p:cTn>
                                        <p:tgtEl>
                                          <p:spTgt spid="4100"/>
                                        </p:tgtEl>
                                        <p:attrNameLst>
                                          <p:attrName>style.visibility</p:attrName>
                                        </p:attrNameLst>
                                      </p:cBhvr>
                                      <p:to>
                                        <p:strVal val="visible"/>
                                      </p:to>
                                    </p:set>
                                    <p:animEffect transition="in" filter="fade">
                                      <p:cBhvr>
                                        <p:cTn id="14"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1BE95"/>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9991" y="191885"/>
            <a:ext cx="4373855" cy="6305168"/>
          </a:xfrm>
          <a:prstGeom prst="rect">
            <a:avLst/>
          </a:prstGeom>
        </p:spPr>
      </p:pic>
      <p:sp>
        <p:nvSpPr>
          <p:cNvPr id="5" name="Rectangle 4"/>
          <p:cNvSpPr/>
          <p:nvPr/>
        </p:nvSpPr>
        <p:spPr>
          <a:xfrm>
            <a:off x="5293657" y="1224990"/>
            <a:ext cx="5697329" cy="2308324"/>
          </a:xfrm>
          <a:prstGeom prst="rect">
            <a:avLst/>
          </a:prstGeom>
        </p:spPr>
        <p:txBody>
          <a:bodyPr wrap="none">
            <a:spAutoFit/>
          </a:bodyPr>
          <a:lstStyle/>
          <a:p>
            <a:r>
              <a:rPr lang="en-US" sz="4800" dirty="0">
                <a:latin typeface="Castellar" panose="020A0402060406010301" pitchFamily="18" charset="0"/>
                <a:ea typeface="Calibri" panose="020F0502020204030204" pitchFamily="34" charset="0"/>
              </a:rPr>
              <a:t>“tax farmers” </a:t>
            </a:r>
          </a:p>
          <a:p>
            <a:endParaRPr lang="en-US" sz="4800" dirty="0">
              <a:latin typeface="Castellar" panose="020A0402060406010301" pitchFamily="18" charset="0"/>
            </a:endParaRPr>
          </a:p>
          <a:p>
            <a:pPr algn="ctr"/>
            <a:r>
              <a:rPr lang="en-US" sz="4800" dirty="0" err="1">
                <a:latin typeface="Castellar" panose="020A0402060406010301" pitchFamily="18" charset="0"/>
              </a:rPr>
              <a:t>Publicani</a:t>
            </a:r>
            <a:r>
              <a:rPr lang="en-US" sz="4800" dirty="0">
                <a:latin typeface="Castellar" panose="020A0402060406010301" pitchFamily="18" charset="0"/>
              </a:rPr>
              <a:t> </a:t>
            </a:r>
            <a:endParaRPr lang="en-US" sz="4000" dirty="0">
              <a:latin typeface="Castellar" panose="020A0402060406010301" pitchFamily="18" charset="0"/>
            </a:endParaRPr>
          </a:p>
        </p:txBody>
      </p:sp>
    </p:spTree>
    <p:extLst>
      <p:ext uri="{BB962C8B-B14F-4D97-AF65-F5344CB8AC3E}">
        <p14:creationId xmlns:p14="http://schemas.microsoft.com/office/powerpoint/2010/main" val="389199263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Rectangle 3"/>
          <p:cNvSpPr/>
          <p:nvPr/>
        </p:nvSpPr>
        <p:spPr>
          <a:xfrm>
            <a:off x="289078" y="180059"/>
            <a:ext cx="11590101" cy="3108543"/>
          </a:xfrm>
          <a:prstGeom prst="rect">
            <a:avLst/>
          </a:prstGeom>
        </p:spPr>
        <p:txBody>
          <a:bodyPr wrap="square">
            <a:spAutoFit/>
          </a:bodyPr>
          <a:lstStyle/>
          <a:p>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400" b="1"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US" sz="2800" b="1" i="1" dirty="0">
                <a:solidFill>
                  <a:schemeClr val="bg1"/>
                </a:solidFill>
                <a:latin typeface="Bookman Old Style" panose="02050604050505020204" pitchFamily="18" charset="0"/>
              </a:rPr>
              <a:t>“Men of Israel, take heed to yourselves what you intend to do regarding these men. </a:t>
            </a:r>
            <a:r>
              <a:rPr lang="en-US" sz="2800" b="1" i="1" baseline="30000" dirty="0">
                <a:solidFill>
                  <a:schemeClr val="bg1"/>
                </a:solidFill>
                <a:latin typeface="Bookman Old Style" panose="02050604050505020204" pitchFamily="18" charset="0"/>
              </a:rPr>
              <a:t> </a:t>
            </a:r>
            <a:r>
              <a:rPr lang="en-US" sz="2800" b="1" i="1" dirty="0">
                <a:solidFill>
                  <a:schemeClr val="bg1"/>
                </a:solidFill>
                <a:latin typeface="Bookman Old Style" panose="02050604050505020204" pitchFamily="18" charset="0"/>
              </a:rPr>
              <a:t>For some time ago </a:t>
            </a:r>
            <a:r>
              <a:rPr lang="en-US" sz="2800" b="1" i="1" dirty="0" err="1">
                <a:solidFill>
                  <a:schemeClr val="bg1"/>
                </a:solidFill>
                <a:latin typeface="Bookman Old Style" panose="02050604050505020204" pitchFamily="18" charset="0"/>
              </a:rPr>
              <a:t>Theudas</a:t>
            </a:r>
            <a:r>
              <a:rPr lang="en-US" sz="2800" b="1" i="1" dirty="0">
                <a:solidFill>
                  <a:schemeClr val="bg1"/>
                </a:solidFill>
                <a:latin typeface="Bookman Old Style" panose="02050604050505020204" pitchFamily="18" charset="0"/>
              </a:rPr>
              <a:t> rose up, claiming to be somebody…. He was slain, and all who obeyed him were scattered and came to nothing. After this man, Judas of Galilee rose up </a:t>
            </a:r>
            <a:r>
              <a:rPr lang="en-US" sz="2800" b="1" i="1" u="sng" dirty="0">
                <a:solidFill>
                  <a:schemeClr val="bg1"/>
                </a:solidFill>
                <a:latin typeface="Bookman Old Style" panose="02050604050505020204" pitchFamily="18" charset="0"/>
              </a:rPr>
              <a:t>in the days of the census</a:t>
            </a:r>
            <a:r>
              <a:rPr lang="en-US" sz="2800" b="1" i="1" dirty="0">
                <a:solidFill>
                  <a:schemeClr val="bg1"/>
                </a:solidFill>
                <a:latin typeface="Bookman Old Style" panose="02050604050505020204" pitchFamily="18" charset="0"/>
              </a:rPr>
              <a:t>, and drew away many people after him. He also perished, and all who obeyed him were dispersed.”   </a:t>
            </a:r>
            <a:r>
              <a:rPr lang="en-US" sz="2800" b="1" dirty="0">
                <a:solidFill>
                  <a:schemeClr val="bg1"/>
                </a:solidFill>
                <a:latin typeface="Bookman Old Style" panose="02050604050505020204" pitchFamily="18" charset="0"/>
              </a:rPr>
              <a:t>Acts 5: 35 - 37</a:t>
            </a:r>
          </a:p>
        </p:txBody>
      </p:sp>
      <p:sp>
        <p:nvSpPr>
          <p:cNvPr id="3" name="Rectangle 2"/>
          <p:cNvSpPr/>
          <p:nvPr/>
        </p:nvSpPr>
        <p:spPr>
          <a:xfrm>
            <a:off x="289077" y="4074665"/>
            <a:ext cx="11590101" cy="2397451"/>
          </a:xfrm>
          <a:prstGeom prst="rect">
            <a:avLst/>
          </a:prstGeom>
        </p:spPr>
        <p:txBody>
          <a:bodyPr wrap="square">
            <a:spAutoFit/>
          </a:bodyPr>
          <a:lstStyle/>
          <a:p>
            <a:pPr>
              <a:lnSpc>
                <a:spcPct val="107000"/>
              </a:lnSpc>
            </a:pPr>
            <a:r>
              <a:rPr lang="en-US" sz="28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There was one Judas, a Galilean, …, who, taking with him </a:t>
            </a:r>
            <a:r>
              <a:rPr lang="en-US" sz="2800" b="1" i="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Zadok</a:t>
            </a:r>
            <a:r>
              <a:rPr lang="en-US" sz="2800" b="1"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 Pharisee, became zealous to draw them to a revolt. Both said that this taxation was no better than an introduction to slavery, and exhorted the nation to assert their liberty  …  and this bold attempt proceeded to a great height. 				</a:t>
            </a:r>
            <a:r>
              <a:rPr lang="en-US" sz="2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Flavius Josephus, Jewish Antiquities 18.4-6.</a:t>
            </a:r>
            <a:endPar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801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3" name="Rectangle 2"/>
          <p:cNvSpPr/>
          <p:nvPr/>
        </p:nvSpPr>
        <p:spPr>
          <a:xfrm>
            <a:off x="305120" y="552914"/>
            <a:ext cx="11590101" cy="2858475"/>
          </a:xfrm>
          <a:prstGeom prst="rect">
            <a:avLst/>
          </a:prstGeom>
        </p:spPr>
        <p:txBody>
          <a:bodyPr wrap="square">
            <a:spAutoFit/>
          </a:bodyPr>
          <a:lstStyle/>
          <a:p>
            <a:pPr>
              <a:lnSpc>
                <a:spcPct val="107000"/>
              </a:lnSpc>
            </a:pPr>
            <a:r>
              <a:rPr lang="en-US" sz="2800" b="1" i="1" dirty="0">
                <a:solidFill>
                  <a:schemeClr val="bg1"/>
                </a:solidFill>
                <a:latin typeface="Bookman Old Style" panose="02050604050505020204" pitchFamily="18" charset="0"/>
              </a:rPr>
              <a:t>He called His disciples … and from them He chose twelve …</a:t>
            </a:r>
            <a:r>
              <a:rPr lang="en-US" sz="2800" b="1" i="1" baseline="30000" dirty="0">
                <a:solidFill>
                  <a:schemeClr val="bg1"/>
                </a:solidFill>
                <a:latin typeface="Bookman Old Style" panose="02050604050505020204" pitchFamily="18" charset="0"/>
              </a:rPr>
              <a:t> </a:t>
            </a:r>
            <a:r>
              <a:rPr lang="en-US" sz="2800" b="1" i="1" dirty="0">
                <a:solidFill>
                  <a:schemeClr val="bg1"/>
                </a:solidFill>
                <a:latin typeface="Bookman Old Style" panose="02050604050505020204" pitchFamily="18" charset="0"/>
              </a:rPr>
              <a:t>Simon, whom He also named Peter, and Andrew his brother; James and John; Philip and Bartholomew; </a:t>
            </a:r>
            <a:r>
              <a:rPr lang="en-US" sz="2800" b="1" i="1" dirty="0">
                <a:solidFill>
                  <a:srgbClr val="FFFF00"/>
                </a:solidFill>
                <a:latin typeface="Bookman Old Style" panose="02050604050505020204" pitchFamily="18" charset="0"/>
              </a:rPr>
              <a:t>Matthew</a:t>
            </a:r>
            <a:r>
              <a:rPr lang="en-US" sz="2800" b="1" i="1" dirty="0">
                <a:solidFill>
                  <a:schemeClr val="bg1"/>
                </a:solidFill>
                <a:latin typeface="Bookman Old Style" panose="02050604050505020204" pitchFamily="18" charset="0"/>
              </a:rPr>
              <a:t> and Thomas; James the son of </a:t>
            </a:r>
            <a:r>
              <a:rPr lang="en-US" sz="2800" b="1" i="1" dirty="0" err="1">
                <a:solidFill>
                  <a:schemeClr val="bg1"/>
                </a:solidFill>
                <a:latin typeface="Bookman Old Style" panose="02050604050505020204" pitchFamily="18" charset="0"/>
              </a:rPr>
              <a:t>Alphaeus</a:t>
            </a:r>
            <a:r>
              <a:rPr lang="en-US" sz="2800" b="1" i="1" dirty="0">
                <a:solidFill>
                  <a:schemeClr val="bg1"/>
                </a:solidFill>
                <a:latin typeface="Bookman Old Style" panose="02050604050505020204" pitchFamily="18" charset="0"/>
              </a:rPr>
              <a:t>, and </a:t>
            </a:r>
            <a:r>
              <a:rPr lang="en-US" sz="2800" b="1" i="1" dirty="0">
                <a:solidFill>
                  <a:srgbClr val="FFFF00"/>
                </a:solidFill>
                <a:latin typeface="Bookman Old Style" panose="02050604050505020204" pitchFamily="18" charset="0"/>
              </a:rPr>
              <a:t>Simon called the Zealot</a:t>
            </a:r>
            <a:r>
              <a:rPr lang="en-US" sz="2800" b="1" i="1" dirty="0">
                <a:solidFill>
                  <a:schemeClr val="bg1"/>
                </a:solidFill>
                <a:latin typeface="Bookman Old Style" panose="02050604050505020204" pitchFamily="18" charset="0"/>
              </a:rPr>
              <a:t>; Judas the son of James, and Judas Iscariot who also became a traitor.			</a:t>
            </a:r>
            <a:r>
              <a:rPr lang="en-US" sz="2800" b="1" dirty="0">
                <a:solidFill>
                  <a:schemeClr val="bg1"/>
                </a:solidFill>
                <a:latin typeface="Bookman Old Style" panose="02050604050505020204" pitchFamily="18" charset="0"/>
              </a:rPr>
              <a:t>Luke 6: 13 - 16</a:t>
            </a:r>
            <a:endParaRPr lang="en-US" sz="2800" b="1" dirty="0">
              <a:solidFill>
                <a:schemeClr val="bg1"/>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07841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219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defRPr/>
            </a:pPr>
            <a:r>
              <a:rPr lang="en-US" altLang="en-US" sz="2800" b="1" dirty="0">
                <a:solidFill>
                  <a:schemeClr val="tx2">
                    <a:lumMod val="75000"/>
                  </a:schemeClr>
                </a:solidFill>
                <a:latin typeface="Calisto MT" panose="02040603050505030304" pitchFamily="18" charset="0"/>
                <a:cs typeface="Times New Roman" panose="02020603050405020304" pitchFamily="18" charset="0"/>
              </a:rPr>
              <a:t>PART FOUR: QUIRINIUS AND THE BIRTH OF JESUS</a:t>
            </a:r>
            <a:endParaRPr lang="en-US" altLang="en-US" sz="1050" b="1" dirty="0">
              <a:solidFill>
                <a:schemeClr val="tx2">
                  <a:lumMod val="75000"/>
                </a:schemeClr>
              </a:solidFill>
              <a:latin typeface="Calisto MT" panose="02040603050505030304" pitchFamily="18" charset="0"/>
              <a:cs typeface="Times New Roman" panose="02020603050405020304" pitchFamily="18" charset="0"/>
            </a:endParaRPr>
          </a:p>
        </p:txBody>
      </p:sp>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808" y="691567"/>
            <a:ext cx="11012384" cy="45958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9808" y="5704656"/>
            <a:ext cx="11012384" cy="1077218"/>
          </a:xfrm>
          <a:prstGeom prst="rect">
            <a:avLst/>
          </a:prstGeom>
        </p:spPr>
        <p:txBody>
          <a:bodyPr wrap="square">
            <a:spAutoFit/>
          </a:bodyPr>
          <a:lstStyle/>
          <a:p>
            <a:r>
              <a:rPr lang="en-US" sz="3200" b="1" baseline="30000" dirty="0">
                <a:solidFill>
                  <a:srgbClr val="000000"/>
                </a:solidFill>
                <a:latin typeface="Bookman Old Style" panose="02050604050505020204" pitchFamily="18" charset="0"/>
              </a:rPr>
              <a:t> </a:t>
            </a:r>
            <a:r>
              <a:rPr lang="en-US" sz="3200" b="1" i="1" dirty="0">
                <a:solidFill>
                  <a:srgbClr val="000000"/>
                </a:solidFill>
                <a:latin typeface="Bookman Old Style" panose="02050604050505020204" pitchFamily="18" charset="0"/>
              </a:rPr>
              <a:t>This census first took place while </a:t>
            </a:r>
            <a:r>
              <a:rPr lang="en-US" sz="3200" b="1" i="1" dirty="0" err="1">
                <a:solidFill>
                  <a:srgbClr val="000000"/>
                </a:solidFill>
                <a:latin typeface="Bookman Old Style" panose="02050604050505020204" pitchFamily="18" charset="0"/>
              </a:rPr>
              <a:t>Quirinius</a:t>
            </a:r>
            <a:r>
              <a:rPr lang="en-US" sz="3200" b="1" i="1" dirty="0">
                <a:solidFill>
                  <a:srgbClr val="000000"/>
                </a:solidFill>
                <a:latin typeface="Bookman Old Style" panose="02050604050505020204" pitchFamily="18" charset="0"/>
              </a:rPr>
              <a:t> was governing Syria.		</a:t>
            </a:r>
            <a:r>
              <a:rPr lang="en-US" sz="3200" b="1" dirty="0">
                <a:solidFill>
                  <a:srgbClr val="000000"/>
                </a:solidFill>
                <a:latin typeface="Bookman Old Style" panose="02050604050505020204" pitchFamily="18" charset="0"/>
              </a:rPr>
              <a:t>Luke 2: 2</a:t>
            </a:r>
            <a:endParaRPr lang="en-US" sz="3200" b="1" dirty="0">
              <a:latin typeface="Bookman Old Style" panose="02050604050505020204" pitchFamily="18" charset="0"/>
            </a:endParaRPr>
          </a:p>
        </p:txBody>
      </p:sp>
    </p:spTree>
    <p:extLst>
      <p:ext uri="{BB962C8B-B14F-4D97-AF65-F5344CB8AC3E}">
        <p14:creationId xmlns:p14="http://schemas.microsoft.com/office/powerpoint/2010/main" val="379703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3500"/>
                                        <p:tgtEl>
                                          <p:spTgt spid="4">
                                            <p:txEl>
                                              <p:pRg st="0" end="0"/>
                                            </p:txEl>
                                          </p:spTgt>
                                        </p:tgtEl>
                                      </p:cBhvr>
                                    </p:animEffect>
                                  </p:childTnLst>
                                </p:cTn>
                              </p:par>
                            </p:childTnLst>
                          </p:cTn>
                        </p:par>
                        <p:par>
                          <p:cTn id="8" fill="hold">
                            <p:stCondLst>
                              <p:cond delay="3500"/>
                            </p:stCondLst>
                            <p:childTnLst>
                              <p:par>
                                <p:cTn id="9" presetID="10" presetClass="entr" presetSubtype="0" fill="hold"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childTnLst>
                                </p:cTn>
                              </p:par>
                            </p:childTnLst>
                          </p:cTn>
                        </p:par>
                        <p:par>
                          <p:cTn id="12" fill="hold">
                            <p:stCondLst>
                              <p:cond delay="4500"/>
                            </p:stCondLst>
                            <p:childTnLst>
                              <p:par>
                                <p:cTn id="13" presetID="42" presetClass="entr" presetSubtype="0" fill="hold" grpId="0" nodeType="after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5" name="Picture 4" descr="Image result for Tibur fragment"/>
          <p:cNvPicPr/>
          <p:nvPr/>
        </p:nvPicPr>
        <p:blipFill>
          <a:blip r:embed="rId3">
            <a:extLst>
              <a:ext uri="{28A0092B-C50C-407E-A947-70E740481C1C}">
                <a14:useLocalDpi xmlns:a14="http://schemas.microsoft.com/office/drawing/2010/main" val="0"/>
              </a:ext>
            </a:extLst>
          </a:blip>
          <a:srcRect/>
          <a:stretch>
            <a:fillRect/>
          </a:stretch>
        </p:blipFill>
        <p:spPr bwMode="auto">
          <a:xfrm>
            <a:off x="6415314" y="319313"/>
            <a:ext cx="5500914" cy="2024743"/>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p:cNvSpPr/>
          <p:nvPr/>
        </p:nvSpPr>
        <p:spPr>
          <a:xfrm>
            <a:off x="254001" y="264730"/>
            <a:ext cx="5841999" cy="2308324"/>
          </a:xfrm>
          <a:prstGeom prst="rect">
            <a:avLst/>
          </a:prstGeom>
        </p:spPr>
        <p:txBody>
          <a:bodyPr wrap="square">
            <a:spAutoFit/>
          </a:bodyPr>
          <a:lstStyle/>
          <a:p>
            <a:pPr>
              <a:spcAft>
                <a:spcPts val="750"/>
              </a:spcAft>
            </a:pPr>
            <a:r>
              <a:rPr lang="en-US" sz="2400" b="1" i="1" dirty="0">
                <a:solidFill>
                  <a:srgbClr val="000000"/>
                </a:solidFill>
                <a:latin typeface="Bookman Old Style" panose="02050604050505020204" pitchFamily="18" charset="0"/>
                <a:ea typeface="Times New Roman" panose="02020603050405020304" pitchFamily="18" charset="0"/>
              </a:rPr>
              <a:t>And it came to pass in those days, that there went out a decree from Caesar Augustus that all the world should be taxed. </a:t>
            </a:r>
            <a:r>
              <a:rPr lang="en-US" sz="2400" b="1" i="1" baseline="30000" dirty="0">
                <a:solidFill>
                  <a:srgbClr val="000000"/>
                </a:solidFill>
                <a:latin typeface="Bookman Old Style" panose="02050604050505020204" pitchFamily="18" charset="0"/>
                <a:ea typeface="Times New Roman" panose="02020603050405020304" pitchFamily="18" charset="0"/>
              </a:rPr>
              <a:t> </a:t>
            </a:r>
            <a:r>
              <a:rPr lang="en-US" sz="2400" b="1" i="1" dirty="0">
                <a:solidFill>
                  <a:srgbClr val="000000"/>
                </a:solidFill>
                <a:latin typeface="Bookman Old Style" panose="02050604050505020204" pitchFamily="18" charset="0"/>
                <a:ea typeface="Times New Roman" panose="02020603050405020304" pitchFamily="18" charset="0"/>
              </a:rPr>
              <a:t>(And this taxing was first made when </a:t>
            </a:r>
            <a:r>
              <a:rPr lang="en-US" sz="2400" b="1" i="1" dirty="0" err="1">
                <a:solidFill>
                  <a:srgbClr val="000000"/>
                </a:solidFill>
                <a:latin typeface="Bookman Old Style" panose="02050604050505020204" pitchFamily="18" charset="0"/>
                <a:ea typeface="Times New Roman" panose="02020603050405020304" pitchFamily="18" charset="0"/>
              </a:rPr>
              <a:t>Quirinius</a:t>
            </a:r>
            <a:r>
              <a:rPr lang="en-US" sz="2400" b="1" i="1" dirty="0">
                <a:solidFill>
                  <a:srgbClr val="000000"/>
                </a:solidFill>
                <a:latin typeface="Bookman Old Style" panose="02050604050505020204" pitchFamily="18" charset="0"/>
                <a:ea typeface="Times New Roman" panose="02020603050405020304" pitchFamily="18" charset="0"/>
              </a:rPr>
              <a:t> was governor of Syria.)</a:t>
            </a:r>
            <a:r>
              <a:rPr lang="en-US" sz="2400" b="1" i="1" baseline="30000" dirty="0">
                <a:solidFill>
                  <a:srgbClr val="000000"/>
                </a:solidFill>
                <a:latin typeface="Bookman Old Style" panose="02050604050505020204" pitchFamily="18" charset="0"/>
                <a:ea typeface="Times New Roman" panose="02020603050405020304" pitchFamily="18" charset="0"/>
              </a:rPr>
              <a:t> </a:t>
            </a:r>
          </a:p>
        </p:txBody>
      </p:sp>
      <p:sp>
        <p:nvSpPr>
          <p:cNvPr id="4" name="Rectangle 3"/>
          <p:cNvSpPr/>
          <p:nvPr/>
        </p:nvSpPr>
        <p:spPr>
          <a:xfrm>
            <a:off x="203200" y="2641388"/>
            <a:ext cx="11850914" cy="3990836"/>
          </a:xfrm>
          <a:prstGeom prst="rect">
            <a:avLst/>
          </a:prstGeom>
        </p:spPr>
        <p:txBody>
          <a:bodyPr wrap="square">
            <a:spAutoFit/>
          </a:bodyPr>
          <a:lstStyle/>
          <a:p>
            <a:pPr>
              <a:spcAft>
                <a:spcPts val="750"/>
              </a:spcAft>
            </a:pPr>
            <a:r>
              <a:rPr lang="en-US" sz="2400" b="1" i="1" dirty="0">
                <a:solidFill>
                  <a:srgbClr val="000000"/>
                </a:solidFill>
                <a:latin typeface="Bookman Old Style" panose="02050604050505020204" pitchFamily="18" charset="0"/>
                <a:ea typeface="Times New Roman" panose="02020603050405020304" pitchFamily="18" charset="0"/>
              </a:rPr>
              <a:t>And all went to be taxed, every one into his own city. </a:t>
            </a:r>
            <a:r>
              <a:rPr lang="en-US" sz="2400" b="1" i="1" baseline="30000" dirty="0">
                <a:solidFill>
                  <a:srgbClr val="000000"/>
                </a:solidFill>
                <a:latin typeface="Bookman Old Style" panose="02050604050505020204" pitchFamily="18" charset="0"/>
                <a:ea typeface="Times New Roman" panose="02020603050405020304" pitchFamily="18" charset="0"/>
              </a:rPr>
              <a:t> </a:t>
            </a:r>
            <a:r>
              <a:rPr lang="en-US" sz="2400" b="1" i="1" dirty="0">
                <a:solidFill>
                  <a:srgbClr val="000000"/>
                </a:solidFill>
                <a:latin typeface="Bookman Old Style" panose="02050604050505020204" pitchFamily="18" charset="0"/>
                <a:ea typeface="Times New Roman" panose="02020603050405020304" pitchFamily="18" charset="0"/>
              </a:rPr>
              <a:t>And Joseph also went up from Galilee, out of the city of Nazareth, into Judaea, unto the city of David, which is called Bethlehem; (because he was of the house and lineage of David:) </a:t>
            </a:r>
            <a:r>
              <a:rPr lang="en-US" sz="2400" b="1" i="1" baseline="30000" dirty="0">
                <a:solidFill>
                  <a:srgbClr val="000000"/>
                </a:solidFill>
                <a:latin typeface="Bookman Old Style" panose="02050604050505020204" pitchFamily="18" charset="0"/>
                <a:ea typeface="Times New Roman" panose="02020603050405020304" pitchFamily="18" charset="0"/>
              </a:rPr>
              <a:t> </a:t>
            </a:r>
            <a:r>
              <a:rPr lang="en-US" sz="2400" b="1" i="1" dirty="0">
                <a:solidFill>
                  <a:srgbClr val="000000"/>
                </a:solidFill>
                <a:latin typeface="Bookman Old Style" panose="02050604050505020204" pitchFamily="18" charset="0"/>
                <a:ea typeface="Times New Roman" panose="02020603050405020304" pitchFamily="18" charset="0"/>
              </a:rPr>
              <a:t>To be taxed with Mary his espoused wife, being great with child.</a:t>
            </a:r>
            <a:endParaRPr lang="en-US" sz="2400" b="1" i="1" dirty="0">
              <a:latin typeface="Bookman Old Style" panose="02050604050505020204" pitchFamily="18" charset="0"/>
              <a:ea typeface="Times New Roman" panose="02020603050405020304" pitchFamily="18" charset="0"/>
            </a:endParaRPr>
          </a:p>
          <a:p>
            <a:pPr>
              <a:spcAft>
                <a:spcPts val="750"/>
              </a:spcAft>
            </a:pPr>
            <a:r>
              <a:rPr lang="en-US" sz="2400" b="1" i="1" dirty="0">
                <a:solidFill>
                  <a:srgbClr val="000000"/>
                </a:solidFill>
                <a:latin typeface="Bookman Old Style" panose="02050604050505020204" pitchFamily="18" charset="0"/>
                <a:ea typeface="Times New Roman" panose="02020603050405020304" pitchFamily="18" charset="0"/>
              </a:rPr>
              <a:t>And so it was, that, while they were there, the days were accomplished that she should be delivered.  And she brought forth her firstborn son, and wrapped him in swaddling clothes, and laid him in a manger; because there was no room for them in the inn. 	</a:t>
            </a:r>
          </a:p>
          <a:p>
            <a:pPr>
              <a:spcAft>
                <a:spcPts val="750"/>
              </a:spcAft>
            </a:pPr>
            <a:r>
              <a:rPr lang="en-US" sz="2400" b="1" i="1" dirty="0">
                <a:solidFill>
                  <a:srgbClr val="000000"/>
                </a:solidFill>
                <a:latin typeface="Bookman Old Style" panose="02050604050505020204" pitchFamily="18" charset="0"/>
                <a:ea typeface="Times New Roman" panose="02020603050405020304" pitchFamily="18" charset="0"/>
              </a:rPr>
              <a:t>									</a:t>
            </a:r>
            <a:r>
              <a:rPr lang="en-US" sz="2400" b="1" dirty="0">
                <a:solidFill>
                  <a:srgbClr val="000000"/>
                </a:solidFill>
                <a:latin typeface="Bookman Old Style" panose="02050604050505020204" pitchFamily="18" charset="0"/>
                <a:ea typeface="Times New Roman" panose="02020603050405020304" pitchFamily="18" charset="0"/>
              </a:rPr>
              <a:t>Luke 2: 1 - 7</a:t>
            </a:r>
            <a:endParaRPr lang="en-US" sz="2400" b="1" dirty="0">
              <a:latin typeface="Bookman Old Style" panose="02050604050505020204" pitchFamily="18" charset="0"/>
              <a:ea typeface="Times New Roman" panose="02020603050405020304" pitchFamily="18" charset="0"/>
            </a:endParaRPr>
          </a:p>
        </p:txBody>
      </p:sp>
    </p:spTree>
    <p:extLst>
      <p:ext uri="{BB962C8B-B14F-4D97-AF65-F5344CB8AC3E}">
        <p14:creationId xmlns:p14="http://schemas.microsoft.com/office/powerpoint/2010/main" val="149882110"/>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5" name="Picture 4" descr="Image result for Tibur fragment"/>
          <p:cNvPicPr/>
          <p:nvPr/>
        </p:nvPicPr>
        <p:blipFill>
          <a:blip r:embed="rId3">
            <a:extLst>
              <a:ext uri="{28A0092B-C50C-407E-A947-70E740481C1C}">
                <a14:useLocalDpi xmlns:a14="http://schemas.microsoft.com/office/drawing/2010/main" val="0"/>
              </a:ext>
            </a:extLst>
          </a:blip>
          <a:srcRect/>
          <a:stretch>
            <a:fillRect/>
          </a:stretch>
        </p:blipFill>
        <p:spPr bwMode="auto">
          <a:xfrm>
            <a:off x="224589" y="128336"/>
            <a:ext cx="11823032" cy="6577263"/>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35862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restig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4925" y="433137"/>
            <a:ext cx="3249384" cy="43212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3346" y="615987"/>
            <a:ext cx="7459579" cy="2298834"/>
          </a:xfrm>
          <a:prstGeom prst="rect">
            <a:avLst/>
          </a:prstGeom>
        </p:spPr>
        <p:txBody>
          <a:bodyPr wrap="square">
            <a:spAutoFit/>
          </a:bodyPr>
          <a:lstStyle/>
          <a:p>
            <a:pPr indent="228600">
              <a:lnSpc>
                <a:spcPct val="107000"/>
              </a:lnSpc>
            </a:pPr>
            <a:r>
              <a:rPr lang="en-US" sz="3200" b="1" i="1"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And this taxing was first made when </a:t>
            </a:r>
            <a:r>
              <a:rPr lang="en-US" sz="3200" b="1" i="1" dirty="0" err="1">
                <a:solidFill>
                  <a:schemeClr val="bg1"/>
                </a:solidFill>
                <a:latin typeface="Bookman Old Style" panose="02050604050505020204" pitchFamily="18" charset="0"/>
                <a:ea typeface="Calibri" panose="020F0502020204030204" pitchFamily="34" charset="0"/>
                <a:cs typeface="Times New Roman" panose="02020603050405020304" pitchFamily="18" charset="0"/>
              </a:rPr>
              <a:t>Quirinius</a:t>
            </a:r>
            <a:r>
              <a:rPr lang="en-US" sz="3200" b="1" i="1"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 was governor of Syria.  			</a:t>
            </a:r>
            <a:r>
              <a:rPr lang="en-US" sz="3200" b="1"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Luke 2: 2 (KJV)</a:t>
            </a:r>
          </a:p>
          <a:p>
            <a:pPr indent="228600">
              <a:lnSpc>
                <a:spcPct val="107000"/>
              </a:lnSpc>
            </a:pPr>
            <a:endParaRPr lang="en-US" sz="2000" dirty="0">
              <a:solidFill>
                <a:schemeClr val="bg1"/>
              </a:solidFill>
              <a:effectLst/>
              <a:latin typeface="Helvetica" panose="020B0604020202020204" pitchFamily="34" charset="0"/>
              <a:ea typeface="Calibri" panose="020F0502020204030204" pitchFamily="34" charset="0"/>
              <a:cs typeface="Times New Roman" panose="02020603050405020304" pitchFamily="18" charset="0"/>
            </a:endParaRPr>
          </a:p>
          <a:p>
            <a:pPr indent="228600">
              <a:lnSpc>
                <a:spcPct val="107000"/>
              </a:lnSpc>
            </a:pPr>
            <a:endParaRPr lang="en-US"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13345" y="3671728"/>
            <a:ext cx="7251033" cy="2200089"/>
          </a:xfrm>
          <a:prstGeom prst="rect">
            <a:avLst/>
          </a:prstGeom>
        </p:spPr>
        <p:txBody>
          <a:bodyPr wrap="square">
            <a:spAutoFit/>
          </a:bodyPr>
          <a:lstStyle/>
          <a:p>
            <a:pPr indent="228600">
              <a:lnSpc>
                <a:spcPct val="107000"/>
              </a:lnSpc>
            </a:pPr>
            <a:r>
              <a:rPr lang="en-US" sz="3200" b="1" i="1"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This was the first enrollment made when </a:t>
            </a:r>
            <a:r>
              <a:rPr lang="en-US" sz="3200" b="1" i="1" dirty="0" err="1">
                <a:solidFill>
                  <a:schemeClr val="bg1"/>
                </a:solidFill>
                <a:latin typeface="Bookman Old Style" panose="02050604050505020204" pitchFamily="18" charset="0"/>
                <a:ea typeface="Calibri" panose="020F0502020204030204" pitchFamily="34" charset="0"/>
                <a:cs typeface="Times New Roman" panose="02020603050405020304" pitchFamily="18" charset="0"/>
              </a:rPr>
              <a:t>Quirinius</a:t>
            </a:r>
            <a:r>
              <a:rPr lang="en-US" sz="3200" b="1" i="1"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 was governor of Syria. 	</a:t>
            </a:r>
          </a:p>
          <a:p>
            <a:pPr indent="228600">
              <a:lnSpc>
                <a:spcPct val="107000"/>
              </a:lnSpc>
            </a:pPr>
            <a:r>
              <a:rPr lang="en-US" sz="3200" b="1" i="1"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			</a:t>
            </a:r>
            <a:r>
              <a:rPr lang="en-US" sz="3200" b="1"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Luke 2 : 2 (ASV)</a:t>
            </a:r>
            <a:endParaRPr lang="en-US" sz="3200" b="1" dirty="0">
              <a:solidFill>
                <a:schemeClr val="bg1"/>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548922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5" name="Picture 4" descr="Image result for Tibur fragment"/>
          <p:cNvPicPr/>
          <p:nvPr/>
        </p:nvPicPr>
        <p:blipFill>
          <a:blip r:embed="rId3">
            <a:extLst>
              <a:ext uri="{28A0092B-C50C-407E-A947-70E740481C1C}">
                <a14:useLocalDpi xmlns:a14="http://schemas.microsoft.com/office/drawing/2010/main" val="0"/>
              </a:ext>
            </a:extLst>
          </a:blip>
          <a:srcRect/>
          <a:stretch>
            <a:fillRect/>
          </a:stretch>
        </p:blipFill>
        <p:spPr bwMode="auto">
          <a:xfrm>
            <a:off x="2069431" y="401052"/>
            <a:ext cx="8053138" cy="3994485"/>
          </a:xfrm>
          <a:prstGeom prst="rect">
            <a:avLst/>
          </a:prstGeom>
          <a:ln w="228600" cap="sq" cmpd="thickThin">
            <a:solidFill>
              <a:srgbClr val="000000"/>
            </a:solidFill>
            <a:prstDash val="solid"/>
            <a:miter lim="800000"/>
          </a:ln>
          <a:effectLst>
            <a:innerShdw blurRad="76200">
              <a:srgbClr val="000000"/>
            </a:innerShdw>
          </a:effectLst>
        </p:spPr>
      </p:pic>
      <p:sp>
        <p:nvSpPr>
          <p:cNvPr id="2" name="Rectangle 1"/>
          <p:cNvSpPr/>
          <p:nvPr/>
        </p:nvSpPr>
        <p:spPr>
          <a:xfrm>
            <a:off x="0" y="4799141"/>
            <a:ext cx="12192000" cy="2068195"/>
          </a:xfrm>
          <a:prstGeom prst="rect">
            <a:avLst/>
          </a:prstGeom>
        </p:spPr>
        <p:txBody>
          <a:bodyPr wrap="square">
            <a:spAutoFit/>
          </a:bodyPr>
          <a:lstStyle/>
          <a:p>
            <a:pPr indent="228600">
              <a:lnSpc>
                <a:spcPct val="107000"/>
              </a:lnSpc>
            </a:pPr>
            <a:r>
              <a:rPr lang="en-US" sz="2400" dirty="0">
                <a:solidFill>
                  <a:schemeClr val="bg1"/>
                </a:solidFill>
                <a:latin typeface="Lucida Sans" panose="020B0602030504020204" pitchFamily="34" charset="0"/>
                <a:ea typeface="Times New Roman" panose="02020603050405020304" pitchFamily="18" charset="0"/>
                <a:cs typeface="Times New Roman" panose="02020603050405020304" pitchFamily="18" charset="0"/>
              </a:rPr>
              <a:t>“The precision with which Luke reported historical detail has been documented over and over again through the centuries by archaeologists and biblical scholars. In every instance, where sufficient archaeological evidence has surfaced, Luke has been vindicated as an accurate and meticulously precise writer.</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6292852"/>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5" name="Picture 4" descr="Image result for Tibur fragment"/>
          <p:cNvPicPr/>
          <p:nvPr/>
        </p:nvPicPr>
        <p:blipFill>
          <a:blip r:embed="rId3">
            <a:extLst>
              <a:ext uri="{28A0092B-C50C-407E-A947-70E740481C1C}">
                <a14:useLocalDpi xmlns:a14="http://schemas.microsoft.com/office/drawing/2010/main" val="0"/>
              </a:ext>
            </a:extLst>
          </a:blip>
          <a:srcRect/>
          <a:stretch>
            <a:fillRect/>
          </a:stretch>
        </p:blipFill>
        <p:spPr bwMode="auto">
          <a:xfrm>
            <a:off x="6415314" y="319313"/>
            <a:ext cx="5500914" cy="2024743"/>
          </a:xfrm>
          <a:prstGeom prst="rect">
            <a:avLst/>
          </a:prstGeom>
          <a:ln w="228600" cap="sq" cmpd="thickThin">
            <a:solidFill>
              <a:srgbClr val="000000"/>
            </a:solidFill>
            <a:prstDash val="solid"/>
            <a:miter lim="800000"/>
          </a:ln>
          <a:effectLst>
            <a:innerShdw blurRad="76200">
              <a:srgbClr val="000000"/>
            </a:innerShdw>
          </a:effectLst>
        </p:spPr>
      </p:pic>
      <p:sp>
        <p:nvSpPr>
          <p:cNvPr id="3" name="Rectangle 2"/>
          <p:cNvSpPr/>
          <p:nvPr/>
        </p:nvSpPr>
        <p:spPr>
          <a:xfrm>
            <a:off x="254001" y="264730"/>
            <a:ext cx="5841999" cy="2308324"/>
          </a:xfrm>
          <a:prstGeom prst="rect">
            <a:avLst/>
          </a:prstGeom>
        </p:spPr>
        <p:txBody>
          <a:bodyPr wrap="square">
            <a:spAutoFit/>
          </a:bodyPr>
          <a:lstStyle/>
          <a:p>
            <a:pPr>
              <a:spcAft>
                <a:spcPts val="750"/>
              </a:spcAft>
            </a:pPr>
            <a:r>
              <a:rPr lang="en-US" sz="2400" b="1" i="1" dirty="0">
                <a:solidFill>
                  <a:srgbClr val="000000"/>
                </a:solidFill>
                <a:latin typeface="Bookman Old Style" panose="02050604050505020204" pitchFamily="18" charset="0"/>
                <a:ea typeface="Times New Roman" panose="02020603050405020304" pitchFamily="18" charset="0"/>
              </a:rPr>
              <a:t>And it came to pass in those days, that there went out a decree from Caesar Augustus that all the world should be </a:t>
            </a:r>
            <a:r>
              <a:rPr lang="en-US" sz="2400" b="1" i="1" dirty="0">
                <a:solidFill>
                  <a:srgbClr val="FFFF00"/>
                </a:solidFill>
                <a:latin typeface="Bookman Old Style" panose="02050604050505020204" pitchFamily="18" charset="0"/>
                <a:ea typeface="Times New Roman" panose="02020603050405020304" pitchFamily="18" charset="0"/>
              </a:rPr>
              <a:t>taxed</a:t>
            </a:r>
            <a:r>
              <a:rPr lang="en-US" sz="2400" b="1" i="1" dirty="0">
                <a:solidFill>
                  <a:srgbClr val="000000"/>
                </a:solidFill>
                <a:latin typeface="Bookman Old Style" panose="02050604050505020204" pitchFamily="18" charset="0"/>
                <a:ea typeface="Times New Roman" panose="02020603050405020304" pitchFamily="18" charset="0"/>
              </a:rPr>
              <a:t>. </a:t>
            </a:r>
            <a:r>
              <a:rPr lang="en-US" sz="2400" b="1" i="1" baseline="30000" dirty="0">
                <a:solidFill>
                  <a:srgbClr val="000000"/>
                </a:solidFill>
                <a:latin typeface="Bookman Old Style" panose="02050604050505020204" pitchFamily="18" charset="0"/>
                <a:ea typeface="Times New Roman" panose="02020603050405020304" pitchFamily="18" charset="0"/>
              </a:rPr>
              <a:t> </a:t>
            </a:r>
            <a:r>
              <a:rPr lang="en-US" sz="2400" b="1" i="1" dirty="0">
                <a:solidFill>
                  <a:srgbClr val="000000"/>
                </a:solidFill>
                <a:latin typeface="Bookman Old Style" panose="02050604050505020204" pitchFamily="18" charset="0"/>
                <a:ea typeface="Times New Roman" panose="02020603050405020304" pitchFamily="18" charset="0"/>
              </a:rPr>
              <a:t>(And this </a:t>
            </a:r>
            <a:r>
              <a:rPr lang="en-US" sz="2400" b="1" i="1" dirty="0">
                <a:solidFill>
                  <a:srgbClr val="FFFF00"/>
                </a:solidFill>
                <a:latin typeface="Bookman Old Style" panose="02050604050505020204" pitchFamily="18" charset="0"/>
                <a:ea typeface="Times New Roman" panose="02020603050405020304" pitchFamily="18" charset="0"/>
              </a:rPr>
              <a:t>taxing</a:t>
            </a:r>
            <a:r>
              <a:rPr lang="en-US" sz="2400" b="1" i="1" dirty="0">
                <a:solidFill>
                  <a:srgbClr val="000000"/>
                </a:solidFill>
                <a:latin typeface="Bookman Old Style" panose="02050604050505020204" pitchFamily="18" charset="0"/>
                <a:ea typeface="Times New Roman" panose="02020603050405020304" pitchFamily="18" charset="0"/>
              </a:rPr>
              <a:t> was first made when </a:t>
            </a:r>
            <a:r>
              <a:rPr lang="en-US" sz="2400" b="1" i="1" dirty="0" err="1">
                <a:solidFill>
                  <a:srgbClr val="000000"/>
                </a:solidFill>
                <a:latin typeface="Bookman Old Style" panose="02050604050505020204" pitchFamily="18" charset="0"/>
                <a:ea typeface="Times New Roman" panose="02020603050405020304" pitchFamily="18" charset="0"/>
              </a:rPr>
              <a:t>Quirinius</a:t>
            </a:r>
            <a:r>
              <a:rPr lang="en-US" sz="2400" b="1" i="1" dirty="0">
                <a:solidFill>
                  <a:srgbClr val="000000"/>
                </a:solidFill>
                <a:latin typeface="Bookman Old Style" panose="02050604050505020204" pitchFamily="18" charset="0"/>
                <a:ea typeface="Times New Roman" panose="02020603050405020304" pitchFamily="18" charset="0"/>
              </a:rPr>
              <a:t> was governor of Syria.)</a:t>
            </a:r>
            <a:r>
              <a:rPr lang="en-US" sz="2400" b="1" i="1" baseline="30000" dirty="0">
                <a:solidFill>
                  <a:srgbClr val="000000"/>
                </a:solidFill>
                <a:latin typeface="Bookman Old Style" panose="02050604050505020204" pitchFamily="18" charset="0"/>
                <a:ea typeface="Times New Roman" panose="02020603050405020304" pitchFamily="18" charset="0"/>
              </a:rPr>
              <a:t> </a:t>
            </a:r>
          </a:p>
        </p:txBody>
      </p:sp>
      <p:sp>
        <p:nvSpPr>
          <p:cNvPr id="4" name="Rectangle 3"/>
          <p:cNvSpPr/>
          <p:nvPr/>
        </p:nvSpPr>
        <p:spPr>
          <a:xfrm>
            <a:off x="203200" y="2641388"/>
            <a:ext cx="11850914" cy="3990836"/>
          </a:xfrm>
          <a:prstGeom prst="rect">
            <a:avLst/>
          </a:prstGeom>
        </p:spPr>
        <p:txBody>
          <a:bodyPr wrap="square">
            <a:spAutoFit/>
          </a:bodyPr>
          <a:lstStyle/>
          <a:p>
            <a:pPr>
              <a:spcAft>
                <a:spcPts val="750"/>
              </a:spcAft>
            </a:pPr>
            <a:r>
              <a:rPr lang="en-US" sz="2400" b="1" i="1" dirty="0">
                <a:solidFill>
                  <a:srgbClr val="000000"/>
                </a:solidFill>
                <a:latin typeface="Bookman Old Style" panose="02050604050505020204" pitchFamily="18" charset="0"/>
                <a:ea typeface="Times New Roman" panose="02020603050405020304" pitchFamily="18" charset="0"/>
              </a:rPr>
              <a:t>And all went to be </a:t>
            </a:r>
            <a:r>
              <a:rPr lang="en-US" sz="2400" b="1" i="1" dirty="0">
                <a:solidFill>
                  <a:srgbClr val="FFFF00"/>
                </a:solidFill>
                <a:latin typeface="Bookman Old Style" panose="02050604050505020204" pitchFamily="18" charset="0"/>
                <a:ea typeface="Times New Roman" panose="02020603050405020304" pitchFamily="18" charset="0"/>
              </a:rPr>
              <a:t>taxed</a:t>
            </a:r>
            <a:r>
              <a:rPr lang="en-US" sz="2400" b="1" i="1" dirty="0">
                <a:solidFill>
                  <a:srgbClr val="000000"/>
                </a:solidFill>
                <a:latin typeface="Bookman Old Style" panose="02050604050505020204" pitchFamily="18" charset="0"/>
                <a:ea typeface="Times New Roman" panose="02020603050405020304" pitchFamily="18" charset="0"/>
              </a:rPr>
              <a:t>, every one into his own city. </a:t>
            </a:r>
            <a:r>
              <a:rPr lang="en-US" sz="2400" b="1" i="1" baseline="30000" dirty="0">
                <a:solidFill>
                  <a:srgbClr val="000000"/>
                </a:solidFill>
                <a:latin typeface="Bookman Old Style" panose="02050604050505020204" pitchFamily="18" charset="0"/>
                <a:ea typeface="Times New Roman" panose="02020603050405020304" pitchFamily="18" charset="0"/>
              </a:rPr>
              <a:t> </a:t>
            </a:r>
            <a:r>
              <a:rPr lang="en-US" sz="2400" b="1" i="1" dirty="0">
                <a:solidFill>
                  <a:srgbClr val="000000"/>
                </a:solidFill>
                <a:latin typeface="Bookman Old Style" panose="02050604050505020204" pitchFamily="18" charset="0"/>
                <a:ea typeface="Times New Roman" panose="02020603050405020304" pitchFamily="18" charset="0"/>
              </a:rPr>
              <a:t>And Joseph also went up from Galilee, out of the city of Nazareth, into Judaea, unto the city of David, which is called Bethlehem; (because he was of the house and lineage of David:) </a:t>
            </a:r>
            <a:r>
              <a:rPr lang="en-US" sz="2400" b="1" i="1" baseline="30000" dirty="0">
                <a:solidFill>
                  <a:srgbClr val="000000"/>
                </a:solidFill>
                <a:latin typeface="Bookman Old Style" panose="02050604050505020204" pitchFamily="18" charset="0"/>
                <a:ea typeface="Times New Roman" panose="02020603050405020304" pitchFamily="18" charset="0"/>
              </a:rPr>
              <a:t> </a:t>
            </a:r>
            <a:r>
              <a:rPr lang="en-US" sz="2400" b="1" i="1" dirty="0">
                <a:solidFill>
                  <a:srgbClr val="000000"/>
                </a:solidFill>
                <a:latin typeface="Bookman Old Style" panose="02050604050505020204" pitchFamily="18" charset="0"/>
                <a:ea typeface="Times New Roman" panose="02020603050405020304" pitchFamily="18" charset="0"/>
              </a:rPr>
              <a:t>To be </a:t>
            </a:r>
            <a:r>
              <a:rPr lang="en-US" sz="2400" b="1" i="1" dirty="0">
                <a:solidFill>
                  <a:srgbClr val="FFFF00"/>
                </a:solidFill>
                <a:latin typeface="Bookman Old Style" panose="02050604050505020204" pitchFamily="18" charset="0"/>
                <a:ea typeface="Times New Roman" panose="02020603050405020304" pitchFamily="18" charset="0"/>
              </a:rPr>
              <a:t>taxed</a:t>
            </a:r>
            <a:r>
              <a:rPr lang="en-US" sz="2400" b="1" i="1" dirty="0">
                <a:solidFill>
                  <a:srgbClr val="000000"/>
                </a:solidFill>
                <a:latin typeface="Bookman Old Style" panose="02050604050505020204" pitchFamily="18" charset="0"/>
                <a:ea typeface="Times New Roman" panose="02020603050405020304" pitchFamily="18" charset="0"/>
              </a:rPr>
              <a:t> with Mary his espoused wife, being great with child.</a:t>
            </a:r>
            <a:endParaRPr lang="en-US" sz="2400" b="1" i="1" dirty="0">
              <a:latin typeface="Bookman Old Style" panose="02050604050505020204" pitchFamily="18" charset="0"/>
              <a:ea typeface="Times New Roman" panose="02020603050405020304" pitchFamily="18" charset="0"/>
            </a:endParaRPr>
          </a:p>
          <a:p>
            <a:pPr>
              <a:spcAft>
                <a:spcPts val="750"/>
              </a:spcAft>
            </a:pPr>
            <a:r>
              <a:rPr lang="en-US" sz="2400" b="1" i="1" dirty="0">
                <a:solidFill>
                  <a:srgbClr val="000000"/>
                </a:solidFill>
                <a:latin typeface="Bookman Old Style" panose="02050604050505020204" pitchFamily="18" charset="0"/>
                <a:ea typeface="Times New Roman" panose="02020603050405020304" pitchFamily="18" charset="0"/>
              </a:rPr>
              <a:t>And so it was, that, while they were there, the days were accomplished that she should be delivered.  And she brought forth her firstborn son, and wrapped him in swaddling clothes, and laid him in a manger; because there was no room for them in the inn. 	</a:t>
            </a:r>
          </a:p>
          <a:p>
            <a:pPr>
              <a:spcAft>
                <a:spcPts val="750"/>
              </a:spcAft>
            </a:pPr>
            <a:r>
              <a:rPr lang="en-US" sz="2400" b="1" i="1" dirty="0">
                <a:solidFill>
                  <a:srgbClr val="000000"/>
                </a:solidFill>
                <a:latin typeface="Bookman Old Style" panose="02050604050505020204" pitchFamily="18" charset="0"/>
                <a:ea typeface="Times New Roman" panose="02020603050405020304" pitchFamily="18" charset="0"/>
              </a:rPr>
              <a:t>									</a:t>
            </a:r>
            <a:r>
              <a:rPr lang="en-US" sz="2400" b="1" dirty="0">
                <a:solidFill>
                  <a:srgbClr val="000000"/>
                </a:solidFill>
                <a:latin typeface="Bookman Old Style" panose="02050604050505020204" pitchFamily="18" charset="0"/>
                <a:ea typeface="Times New Roman" panose="02020603050405020304" pitchFamily="18" charset="0"/>
              </a:rPr>
              <a:t>Luke 2: 1 - 7</a:t>
            </a:r>
            <a:endParaRPr lang="en-US" sz="2400" b="1" dirty="0">
              <a:latin typeface="Bookman Old Style" panose="02050604050505020204" pitchFamily="18" charset="0"/>
              <a:ea typeface="Times New Roman" panose="02020603050405020304" pitchFamily="18" charset="0"/>
            </a:endParaRPr>
          </a:p>
        </p:txBody>
      </p:sp>
    </p:spTree>
    <p:extLst>
      <p:ext uri="{BB962C8B-B14F-4D97-AF65-F5344CB8AC3E}">
        <p14:creationId xmlns:p14="http://schemas.microsoft.com/office/powerpoint/2010/main" val="21223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219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defRPr/>
            </a:pPr>
            <a:r>
              <a:rPr lang="en-US" altLang="en-US" sz="2800" b="1" dirty="0">
                <a:solidFill>
                  <a:schemeClr val="tx2">
                    <a:lumMod val="75000"/>
                  </a:schemeClr>
                </a:solidFill>
                <a:latin typeface="Calisto MT" panose="02040603050505030304" pitchFamily="18" charset="0"/>
                <a:cs typeface="Times New Roman" panose="02020603050405020304" pitchFamily="18" charset="0"/>
              </a:rPr>
              <a:t>PART ONE: LUKE AND AN ORDERLY ACCOUNT</a:t>
            </a:r>
            <a:endParaRPr lang="en-US" altLang="en-US" sz="1050" b="1" dirty="0">
              <a:solidFill>
                <a:schemeClr val="tx2">
                  <a:lumMod val="75000"/>
                </a:schemeClr>
              </a:solidFill>
              <a:latin typeface="Calisto MT" panose="0204060305050503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05597" y="1243684"/>
            <a:ext cx="11336369" cy="4671925"/>
          </a:xfrm>
          <a:prstGeom prst="rect">
            <a:avLst/>
          </a:prstGeom>
        </p:spPr>
      </p:pic>
      <p:sp>
        <p:nvSpPr>
          <p:cNvPr id="5" name="Rectangle 4"/>
          <p:cNvSpPr/>
          <p:nvPr/>
        </p:nvSpPr>
        <p:spPr>
          <a:xfrm>
            <a:off x="1315777" y="1438514"/>
            <a:ext cx="9769151" cy="4282263"/>
          </a:xfrm>
          <a:prstGeom prst="rect">
            <a:avLst/>
          </a:prstGeom>
        </p:spPr>
        <p:txBody>
          <a:bodyPr wrap="square">
            <a:spAutoFit/>
          </a:bodyPr>
          <a:lstStyle/>
          <a:p>
            <a:pPr>
              <a:lnSpc>
                <a:spcPct val="107000"/>
              </a:lnSpc>
              <a:spcBef>
                <a:spcPts val="900"/>
              </a:spcBef>
            </a:pPr>
            <a:r>
              <a:rPr lang="en-US" sz="3200" b="1" dirty="0">
                <a:latin typeface="Informal Roman" panose="030604020304060B0204" pitchFamily="66" charset="0"/>
                <a:ea typeface="Calibri" panose="020F0502020204030204" pitchFamily="34" charset="0"/>
                <a:cs typeface="Times New Roman" panose="02020603050405020304" pitchFamily="18" charset="0"/>
              </a:rPr>
              <a:t>Inasmuch as many have taken in hand to set in order a narrative of those things which have been fulfilled among us, just as those who from the beginning were eyewitnesses and ministers of the word delivered them to us,</a:t>
            </a:r>
            <a:r>
              <a:rPr lang="en-US" sz="3200" b="1" baseline="30000" dirty="0">
                <a:latin typeface="Informal Roman" panose="030604020304060B0204" pitchFamily="66" charset="0"/>
                <a:ea typeface="Calibri" panose="020F0502020204030204" pitchFamily="34" charset="0"/>
                <a:cs typeface="Times New Roman" panose="02020603050405020304" pitchFamily="18" charset="0"/>
              </a:rPr>
              <a:t> </a:t>
            </a:r>
            <a:r>
              <a:rPr lang="en-US" sz="3200" b="1" dirty="0">
                <a:latin typeface="Informal Roman" panose="030604020304060B0204" pitchFamily="66" charset="0"/>
                <a:ea typeface="Calibri" panose="020F0502020204030204" pitchFamily="34" charset="0"/>
                <a:cs typeface="Times New Roman" panose="02020603050405020304" pitchFamily="18" charset="0"/>
              </a:rPr>
              <a:t>it seemed good to me also, having had perfect understanding of all things from the very first, to write to you an orderly account, most excellent </a:t>
            </a:r>
            <a:r>
              <a:rPr lang="en-US" sz="3200" b="1" dirty="0" err="1">
                <a:latin typeface="Informal Roman" panose="030604020304060B0204" pitchFamily="66" charset="0"/>
                <a:ea typeface="Calibri" panose="020F0502020204030204" pitchFamily="34" charset="0"/>
                <a:cs typeface="Times New Roman" panose="02020603050405020304" pitchFamily="18" charset="0"/>
              </a:rPr>
              <a:t>Theophilus</a:t>
            </a:r>
            <a:r>
              <a:rPr lang="en-US" sz="3200" b="1" dirty="0">
                <a:latin typeface="Informal Roman" panose="030604020304060B0204" pitchFamily="66" charset="0"/>
                <a:ea typeface="Calibri" panose="020F0502020204030204" pitchFamily="34" charset="0"/>
                <a:cs typeface="Times New Roman" panose="02020603050405020304" pitchFamily="18" charset="0"/>
              </a:rPr>
              <a:t>, that you may know the certainty of those things in which you were instructed.				Luke 1: 1 - 4</a:t>
            </a:r>
            <a:endParaRPr lang="en-US" sz="2800" b="1" dirty="0">
              <a:effectLst/>
              <a:latin typeface="Informal Roman" panose="030604020304060B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3573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250"/>
                                        <p:tgtEl>
                                          <p:spTgt spid="4">
                                            <p:txEl>
                                              <p:pRg st="0" end="0"/>
                                            </p:txEl>
                                          </p:spTgt>
                                        </p:tgtEl>
                                      </p:cBhvr>
                                    </p:animEffect>
                                  </p:childTnLst>
                                </p:cTn>
                              </p:par>
                            </p:childTnLst>
                          </p:cTn>
                        </p:par>
                        <p:par>
                          <p:cTn id="8" fill="hold">
                            <p:stCondLst>
                              <p:cond delay="5000"/>
                            </p:stCondLst>
                            <p:childTnLst>
                              <p:par>
                                <p:cTn id="9" presetID="10" presetClass="entr" presetSubtype="0" fill="hold" nodeType="afterEffect">
                                  <p:stCondLst>
                                    <p:cond delay="2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500"/>
                                        <p:tgtEl>
                                          <p:spTgt spid="3"/>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s-media-cache-ak0.pinimg.com/736x/af/65/cd/af65cdbdc68f2a1eee8c2ba1d57b1d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0" y="0"/>
            <a:ext cx="12103586"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67274" y="636142"/>
            <a:ext cx="4341845" cy="4154984"/>
          </a:xfrm>
          <a:prstGeom prst="rect">
            <a:avLst/>
          </a:prstGeom>
        </p:spPr>
        <p:txBody>
          <a:bodyPr wrap="square">
            <a:spAutoFit/>
          </a:bodyPr>
          <a:lstStyle/>
          <a:p>
            <a:r>
              <a:rPr lang="en-US" sz="2400" b="1" i="1" dirty="0">
                <a:solidFill>
                  <a:srgbClr val="000000"/>
                </a:solidFill>
                <a:latin typeface="Bookman Old Style" panose="02050604050505020204" pitchFamily="18" charset="0"/>
              </a:rPr>
              <a:t>Now after Jesus was born in Bethlehem of Judea in the days of Herod the king, behold, wise men from the East came to Jerusalem saying “Where is He who has been born </a:t>
            </a:r>
            <a:r>
              <a:rPr lang="en-US" sz="2400" b="1" i="1" dirty="0">
                <a:solidFill>
                  <a:srgbClr val="C00000"/>
                </a:solidFill>
                <a:latin typeface="Bookman Old Style" panose="02050604050505020204" pitchFamily="18" charset="0"/>
              </a:rPr>
              <a:t>King of the Jews</a:t>
            </a:r>
            <a:r>
              <a:rPr lang="en-US" sz="2400" b="1" i="1" dirty="0">
                <a:solidFill>
                  <a:srgbClr val="000000"/>
                </a:solidFill>
                <a:latin typeface="Bookman Old Style" panose="02050604050505020204" pitchFamily="18" charset="0"/>
              </a:rPr>
              <a:t>? </a:t>
            </a:r>
          </a:p>
          <a:p>
            <a:endParaRPr lang="en-US" sz="2400" b="1" i="1" dirty="0">
              <a:solidFill>
                <a:srgbClr val="000000"/>
              </a:solidFill>
              <a:latin typeface="Bookman Old Style" panose="02050604050505020204" pitchFamily="18" charset="0"/>
            </a:endParaRPr>
          </a:p>
          <a:p>
            <a:r>
              <a:rPr lang="en-US" sz="2400" b="1" dirty="0">
                <a:solidFill>
                  <a:srgbClr val="000000"/>
                </a:solidFill>
                <a:latin typeface="Bookman Old Style" panose="02050604050505020204" pitchFamily="18" charset="0"/>
              </a:rPr>
              <a:t>Matthew 2: 1, 2</a:t>
            </a:r>
            <a:endParaRPr lang="en-US" sz="2400" b="1" dirty="0">
              <a:latin typeface="Bookman Old Style" panose="02050604050505020204" pitchFamily="18" charset="0"/>
            </a:endParaRPr>
          </a:p>
        </p:txBody>
      </p:sp>
      <p:sp>
        <p:nvSpPr>
          <p:cNvPr id="6" name="Rectangle 5"/>
          <p:cNvSpPr/>
          <p:nvPr/>
        </p:nvSpPr>
        <p:spPr>
          <a:xfrm>
            <a:off x="6355929" y="636142"/>
            <a:ext cx="4271638" cy="4524315"/>
          </a:xfrm>
          <a:prstGeom prst="rect">
            <a:avLst/>
          </a:prstGeom>
        </p:spPr>
        <p:txBody>
          <a:bodyPr wrap="square">
            <a:spAutoFit/>
          </a:bodyPr>
          <a:lstStyle/>
          <a:p>
            <a:r>
              <a:rPr lang="en-US" sz="2400" b="1" i="1" dirty="0">
                <a:solidFill>
                  <a:srgbClr val="000000"/>
                </a:solidFill>
                <a:latin typeface="Bookman Old Style" panose="02050604050505020204" pitchFamily="18" charset="0"/>
              </a:rPr>
              <a:t>Then the angel said to them, “Do not be afraid, for behold, I bring you good tidings of great joy which will be to </a:t>
            </a:r>
            <a:r>
              <a:rPr lang="en-US" sz="2400" b="1" i="1" dirty="0">
                <a:solidFill>
                  <a:srgbClr val="C00000"/>
                </a:solidFill>
                <a:latin typeface="Bookman Old Style" panose="02050604050505020204" pitchFamily="18" charset="0"/>
              </a:rPr>
              <a:t>all people</a:t>
            </a:r>
            <a:r>
              <a:rPr lang="en-US" sz="2400" b="1" i="1" dirty="0">
                <a:solidFill>
                  <a:srgbClr val="000000"/>
                </a:solidFill>
                <a:latin typeface="Bookman Old Style" panose="02050604050505020204" pitchFamily="18" charset="0"/>
              </a:rPr>
              <a:t>. For there is born to you this day in the city of David a </a:t>
            </a:r>
            <a:r>
              <a:rPr lang="en-US" sz="2400" b="1" i="1" dirty="0">
                <a:solidFill>
                  <a:srgbClr val="C00000"/>
                </a:solidFill>
                <a:latin typeface="Bookman Old Style" panose="02050604050505020204" pitchFamily="18" charset="0"/>
              </a:rPr>
              <a:t>Savior</a:t>
            </a:r>
            <a:r>
              <a:rPr lang="en-US" sz="2400" b="1" i="1" dirty="0">
                <a:solidFill>
                  <a:srgbClr val="000000"/>
                </a:solidFill>
                <a:latin typeface="Bookman Old Style" panose="02050604050505020204" pitchFamily="18" charset="0"/>
              </a:rPr>
              <a:t>, who is Christ the Lord.”</a:t>
            </a:r>
          </a:p>
          <a:p>
            <a:endParaRPr lang="en-US" sz="2400" b="1" i="1" dirty="0">
              <a:solidFill>
                <a:srgbClr val="000000"/>
              </a:solidFill>
              <a:latin typeface="Bookman Old Style" panose="02050604050505020204" pitchFamily="18" charset="0"/>
            </a:endParaRPr>
          </a:p>
          <a:p>
            <a:r>
              <a:rPr lang="en-US" sz="2400" b="1" dirty="0">
                <a:solidFill>
                  <a:srgbClr val="000000"/>
                </a:solidFill>
                <a:latin typeface="Bookman Old Style" panose="02050604050505020204" pitchFamily="18" charset="0"/>
              </a:rPr>
              <a:t>Luke 2: 10, 11</a:t>
            </a:r>
            <a:endParaRPr lang="en-US" sz="2400" b="1" dirty="0">
              <a:latin typeface="Bookman Old Style" panose="02050604050505020204" pitchFamily="18" charset="0"/>
            </a:endParaRPr>
          </a:p>
        </p:txBody>
      </p:sp>
    </p:spTree>
    <p:extLst>
      <p:ext uri="{BB962C8B-B14F-4D97-AF65-F5344CB8AC3E}">
        <p14:creationId xmlns:p14="http://schemas.microsoft.com/office/powerpoint/2010/main" val="83451760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5597" y="1243684"/>
            <a:ext cx="11336369" cy="4671925"/>
          </a:xfrm>
          <a:prstGeom prst="rect">
            <a:avLst/>
          </a:prstGeom>
        </p:spPr>
      </p:pic>
      <p:sp>
        <p:nvSpPr>
          <p:cNvPr id="5" name="Rectangle 4"/>
          <p:cNvSpPr/>
          <p:nvPr/>
        </p:nvSpPr>
        <p:spPr>
          <a:xfrm>
            <a:off x="1096321" y="2179178"/>
            <a:ext cx="9769151" cy="1841914"/>
          </a:xfrm>
          <a:prstGeom prst="rect">
            <a:avLst/>
          </a:prstGeom>
        </p:spPr>
        <p:txBody>
          <a:bodyPr wrap="square">
            <a:spAutoFit/>
          </a:bodyPr>
          <a:lstStyle/>
          <a:p>
            <a:pPr>
              <a:lnSpc>
                <a:spcPct val="107000"/>
              </a:lnSpc>
              <a:spcBef>
                <a:spcPts val="900"/>
              </a:spcBef>
            </a:pPr>
            <a:r>
              <a:rPr lang="en-US" sz="3600" b="1" i="1" dirty="0">
                <a:latin typeface="Informal Roman" panose="030604020304060B0204" pitchFamily="66" charset="0"/>
                <a:ea typeface="Times New Roman" panose="02020603050405020304" pitchFamily="18" charset="0"/>
              </a:rPr>
              <a:t>And it came to pass in those days, that there went out a decree from Caesar Augustus that all the world should be taxed. </a:t>
            </a:r>
            <a:r>
              <a:rPr lang="en-US" sz="3600" b="1" dirty="0">
                <a:latin typeface="Informal Roman" panose="030604020304060B0204" pitchFamily="66" charset="0"/>
                <a:ea typeface="Calibri" panose="020F0502020204030204" pitchFamily="34" charset="0"/>
                <a:cs typeface="Times New Roman" panose="02020603050405020304" pitchFamily="18" charset="0"/>
              </a:rPr>
              <a:t>			Luke 2: 1 </a:t>
            </a:r>
            <a:endParaRPr lang="en-US" sz="3200" b="1" dirty="0">
              <a:effectLst/>
              <a:latin typeface="Informal Roman" panose="030604020304060B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79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219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defRPr/>
            </a:pPr>
            <a:r>
              <a:rPr lang="en-US" altLang="en-US" sz="2800" b="1" dirty="0">
                <a:solidFill>
                  <a:schemeClr val="tx2">
                    <a:lumMod val="75000"/>
                  </a:schemeClr>
                </a:solidFill>
                <a:latin typeface="Calisto MT" panose="02040603050505030304" pitchFamily="18" charset="0"/>
                <a:cs typeface="Times New Roman" panose="02020603050405020304" pitchFamily="18" charset="0"/>
              </a:rPr>
              <a:t>PART TWO: AUGUSTUS AND THE FREEDOM OF CITIZENSHIP</a:t>
            </a:r>
            <a:endParaRPr lang="en-US" altLang="en-US" sz="1050" b="1" dirty="0">
              <a:solidFill>
                <a:schemeClr val="tx2">
                  <a:lumMod val="75000"/>
                </a:schemeClr>
              </a:solidFill>
              <a:latin typeface="Calisto MT" panose="0204060305050503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11367" y="827996"/>
            <a:ext cx="9659488" cy="5848339"/>
          </a:xfrm>
          <a:prstGeom prst="rect">
            <a:avLst/>
          </a:prstGeom>
        </p:spPr>
      </p:pic>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7968" y="649223"/>
            <a:ext cx="3070201" cy="24561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4602330" y="950463"/>
            <a:ext cx="4172937" cy="830997"/>
          </a:xfrm>
          <a:prstGeom prst="rect">
            <a:avLst/>
          </a:prstGeom>
        </p:spPr>
        <p:txBody>
          <a:bodyPr wrap="none">
            <a:spAutoFit/>
          </a:bodyPr>
          <a:lstStyle/>
          <a:p>
            <a:r>
              <a:rPr lang="en-US" sz="2400" b="1" i="1" dirty="0">
                <a:solidFill>
                  <a:prstClr val="black"/>
                </a:solidFill>
                <a:latin typeface="Bookman Old Style" panose="02050604050505020204" pitchFamily="18" charset="0"/>
                <a:ea typeface="Times New Roman" panose="02020603050405020304" pitchFamily="18" charset="0"/>
              </a:rPr>
              <a:t>“… all the world should </a:t>
            </a:r>
          </a:p>
          <a:p>
            <a:r>
              <a:rPr lang="en-US" sz="2400" b="1" i="1" dirty="0">
                <a:solidFill>
                  <a:prstClr val="black"/>
                </a:solidFill>
                <a:latin typeface="Bookman Old Style" panose="02050604050505020204" pitchFamily="18" charset="0"/>
                <a:ea typeface="Times New Roman" panose="02020603050405020304" pitchFamily="18" charset="0"/>
              </a:rPr>
              <a:t>be taxed.” </a:t>
            </a:r>
            <a:endParaRPr lang="en-US" sz="1200" dirty="0">
              <a:latin typeface="Bookman Old Style" panose="02050604050505020204" pitchFamily="18" charset="0"/>
            </a:endParaRPr>
          </a:p>
        </p:txBody>
      </p:sp>
    </p:spTree>
    <p:extLst>
      <p:ext uri="{BB962C8B-B14F-4D97-AF65-F5344CB8AC3E}">
        <p14:creationId xmlns:p14="http://schemas.microsoft.com/office/powerpoint/2010/main" val="132644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3500"/>
                                        <p:tgtEl>
                                          <p:spTgt spid="4">
                                            <p:txEl>
                                              <p:pRg st="0" end="0"/>
                                            </p:txEl>
                                          </p:spTgt>
                                        </p:tgtEl>
                                      </p:cBhvr>
                                    </p:animEffect>
                                  </p:childTnLst>
                                </p:cTn>
                              </p:par>
                            </p:childTnLst>
                          </p:cTn>
                        </p:par>
                        <p:par>
                          <p:cTn id="8" fill="hold">
                            <p:stCondLst>
                              <p:cond delay="3500"/>
                            </p:stCondLst>
                            <p:childTnLst>
                              <p:par>
                                <p:cTn id="9" presetID="10" presetClass="entr" presetSubtype="0" fill="hold" nodeType="after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par>
                                <p:cTn id="12" presetID="10" presetClass="entr" presetSubtype="0" fill="hold" nodeType="withEffect">
                                  <p:stCondLst>
                                    <p:cond delay="50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1000"/>
                                        <p:tgtEl>
                                          <p:spTgt spid="2052"/>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95072" y="478553"/>
            <a:ext cx="11280648" cy="4491486"/>
          </a:xfrm>
          <a:prstGeom prst="rect">
            <a:avLst/>
          </a:prstGeom>
        </p:spPr>
        <p:txBody>
          <a:bodyPr wrap="square">
            <a:spAutoFit/>
          </a:bodyPr>
          <a:lstStyle/>
          <a:p>
            <a:r>
              <a:rPr lang="en-US" sz="2400" b="1" dirty="0">
                <a:latin typeface="Bookman Old Style" panose="02050604050505020204" pitchFamily="18" charset="0"/>
              </a:rPr>
              <a:t>LUKE 2: </a:t>
            </a:r>
          </a:p>
          <a:p>
            <a:endParaRPr lang="en-US" sz="2400" dirty="0">
              <a:latin typeface="Bookman Old Style" panose="02050604050505020204" pitchFamily="18" charset="0"/>
            </a:endParaRPr>
          </a:p>
          <a:p>
            <a:r>
              <a:rPr lang="en-US" sz="2400" b="1" i="1" dirty="0">
                <a:latin typeface="Bookman Old Style" panose="02050604050505020204" pitchFamily="18" charset="0"/>
              </a:rPr>
              <a:t>And it came to pass in those days, that there went out a decree from Caesar Augustus that all the world should be </a:t>
            </a:r>
            <a:r>
              <a:rPr lang="en-US" sz="2400" b="1" i="1" dirty="0">
                <a:solidFill>
                  <a:srgbClr val="C00000"/>
                </a:solidFill>
                <a:latin typeface="Bookman Old Style" panose="02050604050505020204" pitchFamily="18" charset="0"/>
              </a:rPr>
              <a:t>taxed</a:t>
            </a:r>
            <a:r>
              <a:rPr lang="en-US" sz="2400" b="1" i="1" dirty="0">
                <a:latin typeface="Bookman Old Style" panose="02050604050505020204" pitchFamily="18" charset="0"/>
              </a:rPr>
              <a:t>. </a:t>
            </a:r>
            <a:r>
              <a:rPr lang="en-US" sz="2400" b="1" i="1" baseline="30000" dirty="0">
                <a:latin typeface="Bookman Old Style" panose="02050604050505020204" pitchFamily="18" charset="0"/>
              </a:rPr>
              <a:t> </a:t>
            </a:r>
            <a:r>
              <a:rPr lang="en-US" sz="2400" b="1" i="1" dirty="0">
                <a:latin typeface="Bookman Old Style" panose="02050604050505020204" pitchFamily="18" charset="0"/>
              </a:rPr>
              <a:t>(And this </a:t>
            </a:r>
            <a:r>
              <a:rPr lang="en-US" sz="2400" b="1" i="1" dirty="0">
                <a:solidFill>
                  <a:srgbClr val="C00000"/>
                </a:solidFill>
                <a:latin typeface="Bookman Old Style" panose="02050604050505020204" pitchFamily="18" charset="0"/>
              </a:rPr>
              <a:t>taxing</a:t>
            </a:r>
            <a:r>
              <a:rPr lang="en-US" sz="2400" b="1" i="1" dirty="0">
                <a:latin typeface="Bookman Old Style" panose="02050604050505020204" pitchFamily="18" charset="0"/>
              </a:rPr>
              <a:t> was first made when </a:t>
            </a:r>
            <a:r>
              <a:rPr lang="en-US" sz="2400" b="1" i="1" dirty="0" err="1">
                <a:latin typeface="Bookman Old Style" panose="02050604050505020204" pitchFamily="18" charset="0"/>
              </a:rPr>
              <a:t>Quirinius</a:t>
            </a:r>
            <a:r>
              <a:rPr lang="en-US" sz="2400" b="1" i="1" dirty="0">
                <a:latin typeface="Bookman Old Style" panose="02050604050505020204" pitchFamily="18" charset="0"/>
              </a:rPr>
              <a:t> was governor of Syria.)  </a:t>
            </a:r>
            <a:r>
              <a:rPr lang="en-US" sz="2400" b="1" i="1" baseline="30000" dirty="0">
                <a:latin typeface="Bookman Old Style" panose="02050604050505020204" pitchFamily="18" charset="0"/>
              </a:rPr>
              <a:t>3 </a:t>
            </a:r>
            <a:r>
              <a:rPr lang="en-US" sz="2400" b="1" i="1" dirty="0">
                <a:latin typeface="Bookman Old Style" panose="02050604050505020204" pitchFamily="18" charset="0"/>
              </a:rPr>
              <a:t>And all went to be </a:t>
            </a:r>
            <a:r>
              <a:rPr lang="en-US" sz="2400" b="1" i="1" dirty="0">
                <a:solidFill>
                  <a:srgbClr val="C00000"/>
                </a:solidFill>
                <a:latin typeface="Bookman Old Style" panose="02050604050505020204" pitchFamily="18" charset="0"/>
              </a:rPr>
              <a:t>taxed</a:t>
            </a:r>
            <a:r>
              <a:rPr lang="en-US" sz="2400" b="1" i="1" dirty="0">
                <a:latin typeface="Bookman Old Style" panose="02050604050505020204" pitchFamily="18" charset="0"/>
              </a:rPr>
              <a:t>, every one into his own city.  (KJV)</a:t>
            </a:r>
          </a:p>
          <a:p>
            <a:pPr>
              <a:lnSpc>
                <a:spcPct val="107000"/>
              </a:lnSpc>
              <a:spcBef>
                <a:spcPts val="900"/>
              </a:spcBef>
            </a:pPr>
            <a:endParaRPr lang="en-US" sz="2400" b="1" i="1" dirty="0">
              <a:latin typeface="Bookman Old Style" panose="02050604050505020204" pitchFamily="18" charset="0"/>
              <a:ea typeface="Calibri" panose="020F0502020204030204" pitchFamily="34" charset="0"/>
              <a:cs typeface="Times New Roman" panose="02020603050405020304" pitchFamily="18" charset="0"/>
            </a:endParaRPr>
          </a:p>
          <a:p>
            <a:pPr>
              <a:lnSpc>
                <a:spcPct val="107000"/>
              </a:lnSpc>
              <a:spcBef>
                <a:spcPts val="900"/>
              </a:spcBef>
            </a:pPr>
            <a:r>
              <a:rPr lang="en-US" sz="2400" b="1" i="1" dirty="0">
                <a:latin typeface="Bookman Old Style" panose="02050604050505020204" pitchFamily="18" charset="0"/>
              </a:rPr>
              <a:t>And it came to pass in those days that a decree went out from Caesar Augustus that all the world should be </a:t>
            </a:r>
            <a:r>
              <a:rPr lang="en-US" sz="2400" b="1" i="1" dirty="0">
                <a:solidFill>
                  <a:srgbClr val="C00000"/>
                </a:solidFill>
                <a:latin typeface="Bookman Old Style" panose="02050604050505020204" pitchFamily="18" charset="0"/>
              </a:rPr>
              <a:t>registered</a:t>
            </a:r>
            <a:r>
              <a:rPr lang="en-US" sz="2400" b="1" i="1" dirty="0">
                <a:latin typeface="Bookman Old Style" panose="02050604050505020204" pitchFamily="18" charset="0"/>
              </a:rPr>
              <a:t>. </a:t>
            </a:r>
            <a:r>
              <a:rPr lang="en-US" sz="2400" b="1" i="1" baseline="30000" dirty="0">
                <a:latin typeface="Bookman Old Style" panose="02050604050505020204" pitchFamily="18" charset="0"/>
              </a:rPr>
              <a:t>2 </a:t>
            </a:r>
            <a:r>
              <a:rPr lang="en-US" sz="2400" b="1" i="1" dirty="0">
                <a:latin typeface="Bookman Old Style" panose="02050604050505020204" pitchFamily="18" charset="0"/>
              </a:rPr>
              <a:t>This </a:t>
            </a:r>
            <a:r>
              <a:rPr lang="en-US" sz="2400" b="1" i="1" dirty="0">
                <a:solidFill>
                  <a:srgbClr val="C00000"/>
                </a:solidFill>
                <a:latin typeface="Bookman Old Style" panose="02050604050505020204" pitchFamily="18" charset="0"/>
              </a:rPr>
              <a:t>census</a:t>
            </a:r>
            <a:r>
              <a:rPr lang="en-US" sz="2400" b="1" i="1" dirty="0">
                <a:latin typeface="Bookman Old Style" panose="02050604050505020204" pitchFamily="18" charset="0"/>
              </a:rPr>
              <a:t> first took place while </a:t>
            </a:r>
            <a:r>
              <a:rPr lang="en-US" sz="2400" b="1" i="1" dirty="0" err="1">
                <a:latin typeface="Bookman Old Style" panose="02050604050505020204" pitchFamily="18" charset="0"/>
              </a:rPr>
              <a:t>Quirinius</a:t>
            </a:r>
            <a:r>
              <a:rPr lang="en-US" sz="2400" b="1" i="1" dirty="0">
                <a:latin typeface="Bookman Old Style" panose="02050604050505020204" pitchFamily="18" charset="0"/>
              </a:rPr>
              <a:t> was governing Syria. </a:t>
            </a:r>
            <a:r>
              <a:rPr lang="en-US" sz="2400" b="1" i="1" baseline="30000" dirty="0">
                <a:latin typeface="Bookman Old Style" panose="02050604050505020204" pitchFamily="18" charset="0"/>
              </a:rPr>
              <a:t>3 </a:t>
            </a:r>
            <a:r>
              <a:rPr lang="en-US" sz="2400" b="1" i="1" dirty="0">
                <a:latin typeface="Bookman Old Style" panose="02050604050505020204" pitchFamily="18" charset="0"/>
              </a:rPr>
              <a:t>So all went to be </a:t>
            </a:r>
            <a:r>
              <a:rPr lang="en-US" sz="2400" b="1" i="1" dirty="0">
                <a:solidFill>
                  <a:srgbClr val="C00000"/>
                </a:solidFill>
                <a:latin typeface="Bookman Old Style" panose="02050604050505020204" pitchFamily="18" charset="0"/>
              </a:rPr>
              <a:t>registered</a:t>
            </a:r>
            <a:r>
              <a:rPr lang="en-US" sz="2400" b="1" i="1" dirty="0">
                <a:latin typeface="Bookman Old Style" panose="02050604050505020204" pitchFamily="18" charset="0"/>
              </a:rPr>
              <a:t>, everyone to his own city. (NKJV)</a:t>
            </a:r>
            <a:endParaRPr lang="en-US" sz="2400" b="1" i="1" dirty="0">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305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4" descr="Image result for twit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6169" y="3624356"/>
            <a:ext cx="3071248" cy="260800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709863" y="1103077"/>
            <a:ext cx="8326202" cy="411650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98746300"/>
      </p:ext>
    </p:extLst>
  </p:cSld>
  <p:clrMapOvr>
    <a:masterClrMapping/>
  </p:clrMapOvr>
  <p:transition spd="slow">
    <p:blinds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7025</TotalTime>
  <Words>407</Words>
  <Application>Microsoft Office PowerPoint</Application>
  <PresentationFormat>Widescreen</PresentationFormat>
  <Paragraphs>73</Paragraphs>
  <Slides>22</Slides>
  <Notes>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22</vt:i4>
      </vt:variant>
    </vt:vector>
  </HeadingPairs>
  <TitlesOfParts>
    <vt:vector size="36" baseType="lpstr">
      <vt:lpstr>Arial</vt:lpstr>
      <vt:lpstr>Bookman Old Style</vt:lpstr>
      <vt:lpstr>Calibri</vt:lpstr>
      <vt:lpstr>Calibri Light</vt:lpstr>
      <vt:lpstr>Calisto MT</vt:lpstr>
      <vt:lpstr>Castellar</vt:lpstr>
      <vt:lpstr>Courier New</vt:lpstr>
      <vt:lpstr>Helvetica</vt:lpstr>
      <vt:lpstr>Imprint MT Shadow</vt:lpstr>
      <vt:lpstr>Informal Roman</vt:lpstr>
      <vt:lpstr>Lucida Sans</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Schetelich</dc:creator>
  <cp:lastModifiedBy>FRBC Sound Booth</cp:lastModifiedBy>
  <cp:revision>183</cp:revision>
  <dcterms:created xsi:type="dcterms:W3CDTF">2018-02-18T17:11:58Z</dcterms:created>
  <dcterms:modified xsi:type="dcterms:W3CDTF">2018-12-16T15:32:21Z</dcterms:modified>
</cp:coreProperties>
</file>