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 id="2147483708" r:id="rId3"/>
    <p:sldMasterId id="2147483720" r:id="rId4"/>
    <p:sldMasterId id="2147483732" r:id="rId5"/>
  </p:sldMasterIdLst>
  <p:notesMasterIdLst>
    <p:notesMasterId r:id="rId68"/>
  </p:notesMasterIdLst>
  <p:sldIdLst>
    <p:sldId id="256" r:id="rId6"/>
    <p:sldId id="257" r:id="rId7"/>
    <p:sldId id="258" r:id="rId8"/>
    <p:sldId id="259" r:id="rId9"/>
    <p:sldId id="376" r:id="rId10"/>
    <p:sldId id="387" r:id="rId11"/>
    <p:sldId id="377" r:id="rId12"/>
    <p:sldId id="379" r:id="rId13"/>
    <p:sldId id="389" r:id="rId14"/>
    <p:sldId id="390" r:id="rId15"/>
    <p:sldId id="391" r:id="rId16"/>
    <p:sldId id="392" r:id="rId17"/>
    <p:sldId id="393" r:id="rId18"/>
    <p:sldId id="394" r:id="rId19"/>
    <p:sldId id="398" r:id="rId20"/>
    <p:sldId id="397" r:id="rId21"/>
    <p:sldId id="395" r:id="rId22"/>
    <p:sldId id="386" r:id="rId23"/>
    <p:sldId id="363" r:id="rId24"/>
    <p:sldId id="364" r:id="rId25"/>
    <p:sldId id="359" r:id="rId26"/>
    <p:sldId id="360" r:id="rId27"/>
    <p:sldId id="371" r:id="rId28"/>
    <p:sldId id="365" r:id="rId29"/>
    <p:sldId id="366" r:id="rId30"/>
    <p:sldId id="362" r:id="rId31"/>
    <p:sldId id="370" r:id="rId32"/>
    <p:sldId id="372" r:id="rId33"/>
    <p:sldId id="367" r:id="rId34"/>
    <p:sldId id="361" r:id="rId35"/>
    <p:sldId id="369" r:id="rId36"/>
    <p:sldId id="368" r:id="rId37"/>
    <p:sldId id="375" r:id="rId38"/>
    <p:sldId id="666" r:id="rId39"/>
    <p:sldId id="568" r:id="rId40"/>
    <p:sldId id="273" r:id="rId41"/>
    <p:sldId id="640" r:id="rId42"/>
    <p:sldId id="641" r:id="rId43"/>
    <p:sldId id="637" r:id="rId44"/>
    <p:sldId id="644" r:id="rId45"/>
    <p:sldId id="645" r:id="rId46"/>
    <p:sldId id="638" r:id="rId47"/>
    <p:sldId id="639" r:id="rId48"/>
    <p:sldId id="643" r:id="rId49"/>
    <p:sldId id="646" r:id="rId50"/>
    <p:sldId id="665" r:id="rId51"/>
    <p:sldId id="664" r:id="rId52"/>
    <p:sldId id="663" r:id="rId53"/>
    <p:sldId id="662" r:id="rId54"/>
    <p:sldId id="647" r:id="rId55"/>
    <p:sldId id="648" r:id="rId56"/>
    <p:sldId id="650" r:id="rId57"/>
    <p:sldId id="642" r:id="rId58"/>
    <p:sldId id="649" r:id="rId59"/>
    <p:sldId id="651" r:id="rId60"/>
    <p:sldId id="657" r:id="rId61"/>
    <p:sldId id="659" r:id="rId62"/>
    <p:sldId id="660" r:id="rId63"/>
    <p:sldId id="652" r:id="rId64"/>
    <p:sldId id="653" r:id="rId65"/>
    <p:sldId id="600" r:id="rId66"/>
    <p:sldId id="636" r:id="rId67"/>
  </p:sldIdLst>
  <p:sldSz cx="12192000" cy="6858000"/>
  <p:notesSz cx="6858000" cy="9144000"/>
  <p:embeddedFontLst>
    <p:embeddedFont>
      <p:font typeface="Batang" panose="02030600000101010101" pitchFamily="18" charset="-127"/>
      <p:regular r:id="rId69"/>
    </p:embeddedFont>
    <p:embeddedFont>
      <p:font typeface="PMingLiU" panose="02020500000000000000" pitchFamily="18" charset="-120"/>
      <p:regular r:id="rId70"/>
    </p:embeddedFont>
    <p:embeddedFont>
      <p:font typeface="Arial Black" panose="020B0A04020102020204" pitchFamily="34" charset="0"/>
      <p:bold r:id="rId71"/>
    </p:embeddedFont>
    <p:embeddedFont>
      <p:font typeface="Baskerville Old Face" panose="02020602080505020303" pitchFamily="18" charset="0"/>
      <p:regular r:id="rId72"/>
    </p:embeddedFont>
    <p:embeddedFont>
      <p:font typeface="Bodoni MT Black" panose="02070A03080606020203" pitchFamily="18" charset="0"/>
      <p:bold r:id="rId73"/>
      <p:boldItalic r:id="rId74"/>
    </p:embeddedFont>
    <p:embeddedFont>
      <p:font typeface="Bookman Old Style" panose="02050604050505020204" pitchFamily="18" charset="0"/>
      <p:regular r:id="rId75"/>
      <p:bold r:id="rId76"/>
      <p:italic r:id="rId77"/>
      <p:boldItalic r:id="rId78"/>
    </p:embeddedFont>
    <p:embeddedFont>
      <p:font typeface="Brush Script MT" panose="03060802040406070304" pitchFamily="66" charset="0"/>
      <p:italic r:id="rId79"/>
    </p:embeddedFon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Californian FB" panose="0207040306080B030204" pitchFamily="18" charset="0"/>
      <p:regular r:id="rId86"/>
      <p:bold r:id="rId87"/>
      <p:italic r:id="rId88"/>
    </p:embeddedFont>
    <p:embeddedFont>
      <p:font typeface="Copperplate Gothic Light" panose="020E0507020206020404" pitchFamily="34" charset="0"/>
      <p:regular r:id="rId89"/>
    </p:embeddedFont>
    <p:embeddedFont>
      <p:font typeface="Elephant" panose="02020904090505020303" pitchFamily="18" charset="0"/>
      <p:regular r:id="rId90"/>
      <p:italic r:id="rId91"/>
    </p:embeddedFont>
    <p:embeddedFont>
      <p:font typeface="Stencil" panose="040409050D0802020404" pitchFamily="82" charset="0"/>
      <p:regular r:id="rId92"/>
    </p:embeddedFont>
    <p:embeddedFont>
      <p:font typeface="Tahoma" panose="020B0604030504040204" pitchFamily="34" charset="0"/>
      <p:regular r:id="rId93"/>
      <p:bold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EDFE1"/>
    <a:srgbClr val="90552E"/>
    <a:srgbClr val="F73BDC"/>
    <a:srgbClr val="FFE033"/>
    <a:srgbClr val="D91B5C"/>
    <a:srgbClr val="D86640"/>
    <a:srgbClr val="008EA5"/>
    <a:srgbClr val="6B0028"/>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0" autoAdjust="0"/>
    <p:restoredTop sz="94660"/>
  </p:normalViewPr>
  <p:slideViewPr>
    <p:cSldViewPr snapToGrid="0">
      <p:cViewPr varScale="1">
        <p:scale>
          <a:sx n="79" d="100"/>
          <a:sy n="79" d="100"/>
        </p:scale>
        <p:origin x="126" y="61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5D7D-6189-4C58-829C-2B337D74D108}" type="datetimeFigureOut">
              <a:rPr lang="en-US" smtClean="0"/>
              <a:t>11/11/2018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3BBDB-D148-4B98-B3E6-43543C8D81C1}" type="slidenum">
              <a:rPr lang="en-US" smtClean="0"/>
              <a:t>‹#›</a:t>
            </a:fld>
            <a:endParaRPr lang="en-US"/>
          </a:p>
        </p:txBody>
      </p:sp>
    </p:spTree>
    <p:extLst>
      <p:ext uri="{BB962C8B-B14F-4D97-AF65-F5344CB8AC3E}">
        <p14:creationId xmlns:p14="http://schemas.microsoft.com/office/powerpoint/2010/main" val="279774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19524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671833"/>
          </a:xfrm>
        </p:spPr>
        <p:txBody>
          <a:bodyPr/>
          <a:lstStyle/>
          <a:p>
            <a:r>
              <a:rPr lang="en-US" sz="2100" dirty="0"/>
              <a:t>Not only that but they twisted, distorted, changed the scripture; we might say made a mockery out of it to legitimize their wrong doing.</a:t>
            </a:r>
          </a:p>
          <a:p>
            <a:endParaRPr lang="en-US" sz="2100" dirty="0"/>
          </a:p>
          <a:p>
            <a:r>
              <a:rPr lang="en-US" sz="2100" dirty="0"/>
              <a:t>In chapter 23 v 16 and following Jesus continues</a:t>
            </a:r>
          </a:p>
          <a:p>
            <a:r>
              <a:rPr lang="en-US" sz="2000" b="1" dirty="0"/>
              <a:t>Woe to you, blind guides, who say, ‘Whoever swears by the temple, it is nothing; but whoever swears by the gold of the temple, he is obliged </a:t>
            </a:r>
            <a:r>
              <a:rPr lang="en-US" sz="2000" b="1" i="1" dirty="0"/>
              <a:t>to perform it</a:t>
            </a:r>
            <a:r>
              <a:rPr lang="en-US" sz="2000" b="1" dirty="0"/>
              <a:t>.’ 17 Fools and blind! For which is greater, the gold or the temple that sanctifies the gold?</a:t>
            </a:r>
          </a:p>
          <a:p>
            <a:endParaRPr lang="en-US" sz="2000" b="1" dirty="0"/>
          </a:p>
          <a:p>
            <a:r>
              <a:rPr lang="en-US" sz="2100" dirty="0"/>
              <a:t>What we just read about nullifying oaths they took.</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0114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have another teaching moment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26620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Evidenced by</a:t>
            </a:r>
          </a:p>
          <a:p>
            <a:r>
              <a:rPr lang="en-US" sz="2100" dirty="0"/>
              <a:t>Ask to sit on left and right</a:t>
            </a:r>
          </a:p>
          <a:p>
            <a:r>
              <a:rPr lang="en-US" sz="2100" dirty="0"/>
              <a:t>	kind of like the Phar and seats at feasts</a:t>
            </a:r>
          </a:p>
          <a:p>
            <a:r>
              <a:rPr lang="en-US" sz="2100" dirty="0"/>
              <a:t>Ask who is to be the top dog</a:t>
            </a:r>
          </a:p>
          <a:p>
            <a:endParaRPr lang="en-US" sz="2100" dirty="0"/>
          </a:p>
          <a:p>
            <a:r>
              <a:rPr lang="en-US" sz="2100" dirty="0"/>
              <a:t>Ask their Mom to intercede with Jesus</a:t>
            </a:r>
          </a:p>
          <a:p>
            <a:r>
              <a:rPr lang="en-US" sz="2100" dirty="0"/>
              <a: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7718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Jesus is more than patient with these guys.  So he makes the point again.</a:t>
            </a:r>
          </a:p>
          <a:p>
            <a:endParaRPr lang="en-US" sz="2100" dirty="0"/>
          </a:p>
          <a:p>
            <a:r>
              <a:rPr lang="en-US" sz="2100" dirty="0"/>
              <a:t>They have been with him for about three years at this point</a:t>
            </a:r>
          </a:p>
          <a:p>
            <a:endParaRPr lang="en-US" sz="2100" dirty="0"/>
          </a:p>
          <a:p>
            <a:r>
              <a:rPr lang="en-US" sz="2100" dirty="0"/>
              <a:t>It is not about you but God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91333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519433"/>
          </a:xfrm>
        </p:spPr>
        <p:txBody>
          <a:bodyPr/>
          <a:lstStyle/>
          <a:p>
            <a:r>
              <a:rPr lang="en-US" sz="2100" dirty="0"/>
              <a:t>I think Jesus picked out a toddler or maybe a preschooler</a:t>
            </a:r>
          </a:p>
          <a:p>
            <a:endParaRPr lang="en-US" sz="2100" dirty="0"/>
          </a:p>
          <a:p>
            <a:r>
              <a:rPr lang="en-US" sz="2100" dirty="0"/>
              <a:t>Bottom of the ladder, had no say so</a:t>
            </a:r>
          </a:p>
          <a:p>
            <a:r>
              <a:rPr lang="en-US" sz="2100" dirty="0"/>
              <a:t>a little child, who had no rights according to the Law</a:t>
            </a:r>
          </a:p>
          <a:p>
            <a:endParaRPr lang="en-US" sz="2100" dirty="0"/>
          </a:p>
          <a:p>
            <a:r>
              <a:rPr lang="en-US" sz="2000" dirty="0"/>
              <a:t>He told the disciples a </a:t>
            </a:r>
            <a:r>
              <a:rPr lang="en-US" sz="2000" b="1" dirty="0"/>
              <a:t>change in their thinking was necessary. Greatness in the kingdom was not based on great works or words, but on childlike humility of spirit.</a:t>
            </a:r>
          </a:p>
          <a:p>
            <a:pPr lvl="1"/>
            <a:r>
              <a:rPr lang="en-US" sz="2000" dirty="0"/>
              <a:t>.</a:t>
            </a:r>
          </a:p>
          <a:p>
            <a:r>
              <a:rPr lang="en-US" dirty="0"/>
              <a:t> </a:t>
            </a:r>
            <a:endParaRPr lang="en-US" sz="21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6432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Remember the saying the “Children should be seen and not heard”</a:t>
            </a:r>
          </a:p>
          <a:p>
            <a:endParaRPr lang="en-US" sz="2100" dirty="0"/>
          </a:p>
          <a:p>
            <a:r>
              <a:rPr lang="en-US" sz="2100" dirty="0"/>
              <a:t>Opinion is of no consequence</a:t>
            </a:r>
          </a:p>
          <a:p>
            <a:endParaRPr lang="en-US" sz="2100" dirty="0"/>
          </a:p>
          <a:p>
            <a:r>
              <a:rPr lang="en-US" sz="2100" dirty="0"/>
              <a:t>Not unloved but unimportant.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971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3986033"/>
          </a:xfrm>
        </p:spPr>
        <p:txBody>
          <a:bodyPr/>
          <a:lstStyle/>
          <a:p>
            <a:r>
              <a:rPr lang="en-US" sz="2100" dirty="0"/>
              <a:t>The point is love and innocence</a:t>
            </a:r>
          </a:p>
          <a:p>
            <a:r>
              <a:rPr lang="en-US" sz="2100" dirty="0"/>
              <a:t>Things are done for someone because they love the object.</a:t>
            </a:r>
          </a:p>
          <a:p>
            <a:r>
              <a:rPr lang="en-US" sz="2100" dirty="0"/>
              <a:t>Think of how your own little children treated you or your grand children so you can remember</a:t>
            </a:r>
          </a:p>
          <a:p>
            <a:r>
              <a:rPr lang="en-US" sz="2100" b="1" dirty="0"/>
              <a:t>Rom 12: For I say, through the grace given to me, to everyone who is among you, not to think of himself more highly than he ought to think, but to think soberly, as God has dealt to each one a measure of faith</a:t>
            </a:r>
          </a:p>
          <a:p>
            <a:endParaRPr lang="en-US" sz="21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22407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is what God thinks is most important under Law so think how much more we who have accepted God’s so costly a gift of salvation should serve for love’s sake.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089447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787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This is a suggestion of a Christian parallel to the veteran’s oath we looked at earlier</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0459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Veterans Day and service go together</a:t>
            </a:r>
          </a:p>
          <a:p>
            <a:endParaRPr lang="en-US" sz="2100" dirty="0"/>
          </a:p>
          <a:p>
            <a:r>
              <a:rPr lang="en-US" sz="2100" dirty="0"/>
              <a:t>Being thanked  for one’s service is relatively new.  Coming home in the 60s and 70s you were shunned or worse.  We are in a much better place now.</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1253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Student pilot, B-52 pilot, rotary wing pilot, safety staff officer, engineering staff officer, </a:t>
            </a:r>
            <a:r>
              <a:rPr lang="en-US" sz="2100"/>
              <a:t>program manager</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8417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have here at Forge Road people from American, European, Asian, African, South American cultures.  All that is missing is Antarctica and I do not penguins count.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5552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Just like the Armed Services uses different skill sets God give different skill sets to fill the need of that place, that time, that ministry.</a:t>
            </a:r>
          </a:p>
          <a:p>
            <a:endParaRPr lang="en-US" sz="2000" dirty="0"/>
          </a:p>
          <a:p>
            <a:r>
              <a:rPr lang="en-US" sz="2000" dirty="0"/>
              <a:t>As I moved around the country the Lord used Donna and me to meet different needs in different churches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0709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2" y="4518204"/>
            <a:ext cx="5657215" cy="3696712"/>
          </a:xfrm>
        </p:spPr>
        <p:txBody>
          <a:bodyPr/>
          <a:lstStyle/>
          <a:p>
            <a:r>
              <a:rPr lang="en-US" sz="2000" dirty="0"/>
              <a:t>Think of the various ministries that FRBC support and in which congregants are involved</a:t>
            </a:r>
          </a:p>
          <a:p>
            <a:endParaRPr lang="en-US" sz="2000" dirty="0"/>
          </a:p>
          <a:p>
            <a:r>
              <a:rPr lang="en-US" sz="2000" dirty="0"/>
              <a:t>Andy, Peter, Woody, Jim, Brad and Nathaly came out from here – people are involved in Jail Ministry, CEF, Samaritan Woman, Center for Pregnancy Concerns to name a few</a:t>
            </a:r>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12440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Activities differ</a:t>
            </a:r>
          </a:p>
          <a:p>
            <a:r>
              <a:rPr lang="en-US" sz="2000" dirty="0"/>
              <a:t>Making Coffee, setting up elements, opening the building, cleaning up, maintenance, teaching, leading, music </a:t>
            </a:r>
            <a:r>
              <a:rPr lang="en-US" sz="2000" dirty="0" err="1"/>
              <a:t>etc</a:t>
            </a:r>
            <a:endParaRPr lang="en-US" sz="200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73551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595633"/>
          </a:xfrm>
        </p:spPr>
        <p:txBody>
          <a:bodyPr/>
          <a:lstStyle/>
          <a:p>
            <a:r>
              <a:rPr lang="en-US" sz="2000" dirty="0"/>
              <a:t>Romans 12:4 For as we have many members in one body, but all the members do not have the same function, 5 so we, being many, are one body in Christ, and individually members of one another.</a:t>
            </a:r>
          </a:p>
          <a:p>
            <a:endParaRPr lang="en-US" sz="2000" dirty="0"/>
          </a:p>
          <a:p>
            <a:r>
              <a:rPr lang="en-US" sz="2000" dirty="0"/>
              <a:t>1 Cor 12 see inserted page</a:t>
            </a:r>
          </a:p>
          <a:p>
            <a:endParaRPr lang="en-US" sz="2000" dirty="0"/>
          </a:p>
          <a:p>
            <a:r>
              <a:rPr lang="en-US" sz="2000" dirty="0"/>
              <a:t>1 Peter 2:4 Coming to Him as to a living stone, rejected indeed by men, but chosen by God and precious, 5 you also, as living stones, are being built up a spiritual house, a holy priesthood, to offer up spiritual sacrifices acceptable to God through Jesus Christ.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676695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021376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2269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21274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When one enters the Armed Services one needs to agree to serve something.  Note that the service man or woman agrees to serve the Constitution.</a:t>
            </a:r>
          </a:p>
          <a:p>
            <a:endParaRPr lang="en-US" sz="2100" dirty="0"/>
          </a:p>
          <a:p>
            <a:r>
              <a:rPr lang="en-US" sz="2100" dirty="0"/>
              <a:t>“Same” is Constitution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04127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Again, as with enlisted members officers agree to serve the Constitution.  Not their political party, not their friends, not their family, not themselves but the Constitution.</a:t>
            </a:r>
          </a:p>
          <a:p>
            <a:endParaRPr lang="en-US" sz="2100" dirty="0"/>
          </a:p>
          <a:p>
            <a:r>
              <a:rPr lang="en-US" sz="2100" dirty="0"/>
              <a:t>So how does this apply to “Training the Twelve”; that is Jesus teaching His disciples?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438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Christians are told to serve.</a:t>
            </a:r>
          </a:p>
          <a:p>
            <a:endParaRPr lang="en-US" sz="2100" dirty="0"/>
          </a:p>
          <a:p>
            <a:r>
              <a:rPr lang="en-US" sz="2100" dirty="0"/>
              <a:t>Paul likens the Christian service to being in an armed conflict.</a:t>
            </a:r>
          </a:p>
          <a:p>
            <a:endParaRPr lang="en-US" sz="2100" dirty="0"/>
          </a:p>
          <a:p>
            <a:r>
              <a:rPr lang="en-US" sz="2100" dirty="0"/>
              <a:t>So like the veterans of today who are directly or indirectly involved in an armed conflict  Christians are in a similar type of conflict.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19927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2274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683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Jesus starts with the good about these educated religious leaders of the day</a:t>
            </a:r>
          </a:p>
          <a:p>
            <a:endParaRPr lang="en-US" sz="2100" dirty="0"/>
          </a:p>
          <a:p>
            <a:r>
              <a:rPr lang="en-US" sz="2100" dirty="0"/>
              <a:t>Apparently their reading the scriptures and telling the illiterate what was in the scripture was OK</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7736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However when it came to putting it into practice the Pharisees missed some major points.</a:t>
            </a:r>
          </a:p>
          <a:p>
            <a:endParaRPr lang="en-US" sz="2100" dirty="0"/>
          </a:p>
          <a:p>
            <a:r>
              <a:rPr lang="en-US" sz="2400" b="1" i="1" dirty="0">
                <a:latin typeface="Times New Roman" panose="02020603050405020304" pitchFamily="18" charset="0"/>
                <a:ea typeface="Calibri" panose="020F0502020204030204" pitchFamily="34" charset="0"/>
              </a:rPr>
              <a:t>Jesus said…but do not do according to their works; for they say, and do not do. </a:t>
            </a:r>
          </a:p>
          <a:p>
            <a:r>
              <a:rPr lang="en-US" sz="2400" b="1" i="1" dirty="0">
                <a:latin typeface="Times New Roman" panose="02020603050405020304" pitchFamily="18" charset="0"/>
                <a:ea typeface="Calibri" panose="020F0502020204030204" pitchFamily="34" charset="0"/>
                <a:cs typeface="Times New Roman" panose="02020603050405020304" pitchFamily="18" charset="0"/>
              </a:rPr>
              <a:t>But all their works they do to be seen by men. </a:t>
            </a:r>
          </a:p>
          <a:p>
            <a:r>
              <a:rPr lang="en-US" sz="2100" dirty="0"/>
              <a:t>They thought that their service was to themselves and corrupted the things of God</a:t>
            </a:r>
          </a:p>
          <a:p>
            <a:endParaRPr lang="en-US" sz="2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E50BC8-4792-4C24-83DC-1F0EEBF099FC}"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6126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8D39-E09E-4DAE-AF02-78B861789D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06D01-EFD4-48DC-A04D-854B99E98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285543-6A09-4A71-9530-AA11F680A342}"/>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69FF9A-3CF0-48D9-881A-900FF7BA1E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1E785C-CD6D-42BD-BF95-6BC0ECD8B94B}"/>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72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2BDD-C043-471A-A56A-0AF8E3D7FB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576C-83B8-40A4-9E39-F7963F8CCD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B001B-5553-46B2-A24F-4D46BAD2E8DE}"/>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89CE2F-DA74-4306-9452-524EB6C4C8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396324-CFFA-4BF4-99CA-326187098EC1}"/>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38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2D9DAE-5E5B-4282-86B4-539CBD230B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E6D7D3-3E03-452C-B686-9FE931CE1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E255B-E576-4831-A451-B6791AEDFD77}"/>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1634DBE-9939-46A8-9886-E809AA69CB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5496F6-AF68-4319-98E0-AB55DBF01455}"/>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83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0294DD8-E026-4DB4-9DCF-E0068DC308D7}"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619944E-A4E4-48CA-903E-8991E3418EC6}" type="slidenum">
              <a:rPr lang="en-US"/>
              <a:pPr>
                <a:defRPr/>
              </a:pPr>
              <a:t>‹#›</a:t>
            </a:fld>
            <a:endParaRPr lang="en-US"/>
          </a:p>
        </p:txBody>
      </p:sp>
    </p:spTree>
    <p:extLst>
      <p:ext uri="{BB962C8B-B14F-4D97-AF65-F5344CB8AC3E}">
        <p14:creationId xmlns:p14="http://schemas.microsoft.com/office/powerpoint/2010/main" val="129893893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AAB5C5E-F316-45A6-8B08-0F7B861014F6}"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B9746A1-8B5F-4721-A745-A80C13BABBAE}" type="slidenum">
              <a:rPr lang="en-US"/>
              <a:pPr>
                <a:defRPr/>
              </a:pPr>
              <a:t>‹#›</a:t>
            </a:fld>
            <a:endParaRPr lang="en-US"/>
          </a:p>
        </p:txBody>
      </p:sp>
    </p:spTree>
    <p:extLst>
      <p:ext uri="{BB962C8B-B14F-4D97-AF65-F5344CB8AC3E}">
        <p14:creationId xmlns:p14="http://schemas.microsoft.com/office/powerpoint/2010/main" val="365215947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43D3C444-2911-4611-A97B-DB43E2906DB0}"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A3EC5B6-DC2B-4930-AF7F-AAAB767C8A74}" type="slidenum">
              <a:rPr lang="en-US"/>
              <a:pPr>
                <a:defRPr/>
              </a:pPr>
              <a:t>‹#›</a:t>
            </a:fld>
            <a:endParaRPr lang="en-US"/>
          </a:p>
        </p:txBody>
      </p:sp>
    </p:spTree>
    <p:extLst>
      <p:ext uri="{BB962C8B-B14F-4D97-AF65-F5344CB8AC3E}">
        <p14:creationId xmlns:p14="http://schemas.microsoft.com/office/powerpoint/2010/main" val="298981139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BC04489-9091-496D-9E29-59BF627F2188}" type="datetimeFigureOut">
              <a:rPr lang="en-US"/>
              <a:pPr>
                <a:defRPr/>
              </a:pPr>
              <a:t>11/11/2018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4415B33-9523-4D4C-A7F7-4BC61FD6E136}" type="slidenum">
              <a:rPr lang="en-US"/>
              <a:pPr>
                <a:defRPr/>
              </a:pPr>
              <a:t>‹#›</a:t>
            </a:fld>
            <a:endParaRPr lang="en-US"/>
          </a:p>
        </p:txBody>
      </p:sp>
    </p:spTree>
    <p:extLst>
      <p:ext uri="{BB962C8B-B14F-4D97-AF65-F5344CB8AC3E}">
        <p14:creationId xmlns:p14="http://schemas.microsoft.com/office/powerpoint/2010/main" val="176392946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4FC093C-82B8-4978-AEEC-283C229F5927}" type="datetimeFigureOut">
              <a:rPr lang="en-US"/>
              <a:pPr>
                <a:defRPr/>
              </a:pPr>
              <a:t>11/11/2018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A9046A-18A0-4C5E-B9E0-EEB18D351F61}" type="slidenum">
              <a:rPr lang="en-US"/>
              <a:pPr>
                <a:defRPr/>
              </a:pPr>
              <a:t>‹#›</a:t>
            </a:fld>
            <a:endParaRPr lang="en-US"/>
          </a:p>
        </p:txBody>
      </p:sp>
    </p:spTree>
    <p:extLst>
      <p:ext uri="{BB962C8B-B14F-4D97-AF65-F5344CB8AC3E}">
        <p14:creationId xmlns:p14="http://schemas.microsoft.com/office/powerpoint/2010/main" val="278650577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E8DA0E37-C148-407B-934F-7A7FDC25AA78}" type="datetimeFigureOut">
              <a:rPr lang="en-US"/>
              <a:pPr>
                <a:defRPr/>
              </a:pPr>
              <a:t>11/11/2018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680D825-906A-49E4-A151-AD4C9E350E5D}" type="slidenum">
              <a:rPr lang="en-US"/>
              <a:pPr>
                <a:defRPr/>
              </a:pPr>
              <a:t>‹#›</a:t>
            </a:fld>
            <a:endParaRPr lang="en-US"/>
          </a:p>
        </p:txBody>
      </p:sp>
    </p:spTree>
    <p:extLst>
      <p:ext uri="{BB962C8B-B14F-4D97-AF65-F5344CB8AC3E}">
        <p14:creationId xmlns:p14="http://schemas.microsoft.com/office/powerpoint/2010/main" val="5890446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7D53A5A-ECD3-461B-864F-072273C02A3F}" type="datetimeFigureOut">
              <a:rPr lang="en-US"/>
              <a:pPr>
                <a:defRPr/>
              </a:pPr>
              <a:t>11/11/2018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A6E2F7-C612-44F0-A9FB-B5FFA7B84530}" type="slidenum">
              <a:rPr lang="en-US"/>
              <a:pPr>
                <a:defRPr/>
              </a:pPr>
              <a:t>‹#›</a:t>
            </a:fld>
            <a:endParaRPr lang="en-US"/>
          </a:p>
        </p:txBody>
      </p:sp>
    </p:spTree>
    <p:extLst>
      <p:ext uri="{BB962C8B-B14F-4D97-AF65-F5344CB8AC3E}">
        <p14:creationId xmlns:p14="http://schemas.microsoft.com/office/powerpoint/2010/main" val="33961881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6EFD699-A5CA-4994-B845-F12AA9F375EF}" type="datetimeFigureOut">
              <a:rPr lang="en-US"/>
              <a:pPr>
                <a:defRPr/>
              </a:pPr>
              <a:t>11/11/2018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BF0BAD1-E20E-45A6-A56F-DBA4EE0C897A}" type="slidenum">
              <a:rPr lang="en-US"/>
              <a:pPr>
                <a:defRPr/>
              </a:pPr>
              <a:t>‹#›</a:t>
            </a:fld>
            <a:endParaRPr lang="en-US"/>
          </a:p>
        </p:txBody>
      </p:sp>
    </p:spTree>
    <p:extLst>
      <p:ext uri="{BB962C8B-B14F-4D97-AF65-F5344CB8AC3E}">
        <p14:creationId xmlns:p14="http://schemas.microsoft.com/office/powerpoint/2010/main" val="289443815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6BFF-CB46-434B-9566-70310DFC6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3117D-7E6A-4C8A-A864-1781F1A98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587A4-42DB-49E0-9B58-7819FB7DE5F5}"/>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368C5-020D-4227-8B49-D7FF2B76C6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C9C48-0CEE-4ACC-BCC0-DFCE453105D1}"/>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6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D7D9CAF-D7BC-4645-B0F4-F312387A89CD}" type="datetimeFigureOut">
              <a:rPr lang="en-US"/>
              <a:pPr>
                <a:defRPr/>
              </a:pPr>
              <a:t>11/11/2018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64E4FCE3-EAAD-4448-8CD3-58D7753147FA}" type="slidenum">
              <a:rPr lang="en-US"/>
              <a:pPr>
                <a:defRPr/>
              </a:pPr>
              <a:t>‹#›</a:t>
            </a:fld>
            <a:endParaRPr lang="en-US"/>
          </a:p>
        </p:txBody>
      </p:sp>
    </p:spTree>
    <p:extLst>
      <p:ext uri="{BB962C8B-B14F-4D97-AF65-F5344CB8AC3E}">
        <p14:creationId xmlns:p14="http://schemas.microsoft.com/office/powerpoint/2010/main" val="395202067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F3AFB8C-96A8-4087-9C7F-4D316BC30718}"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B8DFD1A-492A-4956-9B3B-501C883C3834}" type="slidenum">
              <a:rPr lang="en-US"/>
              <a:pPr>
                <a:defRPr/>
              </a:pPr>
              <a:t>‹#›</a:t>
            </a:fld>
            <a:endParaRPr lang="en-US"/>
          </a:p>
        </p:txBody>
      </p:sp>
    </p:spTree>
    <p:extLst>
      <p:ext uri="{BB962C8B-B14F-4D97-AF65-F5344CB8AC3E}">
        <p14:creationId xmlns:p14="http://schemas.microsoft.com/office/powerpoint/2010/main" val="36214673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00DAA6-9582-485A-B238-FD1F33C26F73}" type="datetimeFigureOut">
              <a:rPr lang="en-US"/>
              <a:pPr>
                <a:defRPr/>
              </a:pPr>
              <a:t>11/11/2018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D5F0426-8982-488B-8266-610863523BB7}" type="slidenum">
              <a:rPr lang="en-US"/>
              <a:pPr>
                <a:defRPr/>
              </a:pPr>
              <a:t>‹#›</a:t>
            </a:fld>
            <a:endParaRPr lang="en-US"/>
          </a:p>
        </p:txBody>
      </p:sp>
    </p:spTree>
    <p:extLst>
      <p:ext uri="{BB962C8B-B14F-4D97-AF65-F5344CB8AC3E}">
        <p14:creationId xmlns:p14="http://schemas.microsoft.com/office/powerpoint/2010/main" val="23366960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0F87D25-BEA4-4F18-AF87-3975E7A779C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750FD3C-242B-4FCB-BB3D-1117C73D16E1}" type="datetimeFigureOut">
              <a:rPr lang="en-US"/>
              <a:pPr>
                <a:defRPr/>
              </a:pPr>
              <a:t>11/11/2018</a:t>
            </a:fld>
            <a:endParaRPr lang="en-US"/>
          </a:p>
        </p:txBody>
      </p:sp>
      <p:sp>
        <p:nvSpPr>
          <p:cNvPr id="5" name="Footer Placeholder 4">
            <a:extLst>
              <a:ext uri="{FF2B5EF4-FFF2-40B4-BE49-F238E27FC236}">
                <a16:creationId xmlns:a16="http://schemas.microsoft.com/office/drawing/2014/main" id="{1CC9C776-A838-4A26-9273-8BFBD03487E3}"/>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9FB4F4-57B7-4271-926D-ACBAA1FBA48D}"/>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4907D90-A8A4-4CD3-BA8F-D19C7BCBBA8C}" type="slidenum">
              <a:rPr lang="en-US"/>
              <a:pPr>
                <a:defRPr/>
              </a:pPr>
              <a:t>‹#›</a:t>
            </a:fld>
            <a:endParaRPr lang="en-US"/>
          </a:p>
        </p:txBody>
      </p:sp>
    </p:spTree>
    <p:extLst>
      <p:ext uri="{BB962C8B-B14F-4D97-AF65-F5344CB8AC3E}">
        <p14:creationId xmlns:p14="http://schemas.microsoft.com/office/powerpoint/2010/main" val="4059956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0A57D-021B-4F02-917B-311AD94CA04F}"/>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C7B2A09-E69D-4C77-9FB9-B8433D2D2613}" type="datetimeFigureOut">
              <a:rPr lang="en-US"/>
              <a:pPr>
                <a:defRPr/>
              </a:pPr>
              <a:t>11/11/2018</a:t>
            </a:fld>
            <a:endParaRPr lang="en-US"/>
          </a:p>
        </p:txBody>
      </p:sp>
      <p:sp>
        <p:nvSpPr>
          <p:cNvPr id="5" name="Footer Placeholder 4">
            <a:extLst>
              <a:ext uri="{FF2B5EF4-FFF2-40B4-BE49-F238E27FC236}">
                <a16:creationId xmlns:a16="http://schemas.microsoft.com/office/drawing/2014/main" id="{A5D5B1B1-0F79-4356-9D4B-8DC674AD8CEA}"/>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2BDA8B-5BB3-4581-8042-8D0AEB558B7E}"/>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4B57716-821A-4E02-8B71-B2FE6B93B0D4}" type="slidenum">
              <a:rPr lang="en-US"/>
              <a:pPr>
                <a:defRPr/>
              </a:pPr>
              <a:t>‹#›</a:t>
            </a:fld>
            <a:endParaRPr lang="en-US"/>
          </a:p>
        </p:txBody>
      </p:sp>
    </p:spTree>
    <p:extLst>
      <p:ext uri="{BB962C8B-B14F-4D97-AF65-F5344CB8AC3E}">
        <p14:creationId xmlns:p14="http://schemas.microsoft.com/office/powerpoint/2010/main" val="180787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5AB4FA-8745-4C81-AEB9-71117B50072E}"/>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1CC5878-B862-4983-9203-563724049B50}" type="datetimeFigureOut">
              <a:rPr lang="en-US"/>
              <a:pPr>
                <a:defRPr/>
              </a:pPr>
              <a:t>11/11/2018</a:t>
            </a:fld>
            <a:endParaRPr lang="en-US"/>
          </a:p>
        </p:txBody>
      </p:sp>
      <p:sp>
        <p:nvSpPr>
          <p:cNvPr id="5" name="Footer Placeholder 4">
            <a:extLst>
              <a:ext uri="{FF2B5EF4-FFF2-40B4-BE49-F238E27FC236}">
                <a16:creationId xmlns:a16="http://schemas.microsoft.com/office/drawing/2014/main" id="{8F7959B1-C936-49BA-94FB-684699F40724}"/>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8739ADA-A6F1-46D2-BB72-059E0C0E7437}"/>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BC99DD4-1843-46AE-B9D1-7416A18DB8A7}" type="slidenum">
              <a:rPr lang="en-US"/>
              <a:pPr>
                <a:defRPr/>
              </a:pPr>
              <a:t>‹#›</a:t>
            </a:fld>
            <a:endParaRPr lang="en-US"/>
          </a:p>
        </p:txBody>
      </p:sp>
    </p:spTree>
    <p:extLst>
      <p:ext uri="{BB962C8B-B14F-4D97-AF65-F5344CB8AC3E}">
        <p14:creationId xmlns:p14="http://schemas.microsoft.com/office/powerpoint/2010/main" val="4182716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05744-0D71-4BC1-8CB7-7BE5838B7D31}"/>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41C0D06-6574-4E0E-A37E-E35E8F2CF142}" type="datetimeFigureOut">
              <a:rPr lang="en-US"/>
              <a:pPr>
                <a:defRPr/>
              </a:pPr>
              <a:t>11/11/2018</a:t>
            </a:fld>
            <a:endParaRPr lang="en-US"/>
          </a:p>
        </p:txBody>
      </p:sp>
      <p:sp>
        <p:nvSpPr>
          <p:cNvPr id="6" name="Footer Placeholder 5">
            <a:extLst>
              <a:ext uri="{FF2B5EF4-FFF2-40B4-BE49-F238E27FC236}">
                <a16:creationId xmlns:a16="http://schemas.microsoft.com/office/drawing/2014/main" id="{A806E120-3145-40ED-84BA-C137C9476AA0}"/>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EC42D31-40D1-4607-BCF3-327C4B57F4FB}"/>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20ED07F-4F7A-4031-8962-4DADDD4DF949}" type="slidenum">
              <a:rPr lang="en-US"/>
              <a:pPr>
                <a:defRPr/>
              </a:pPr>
              <a:t>‹#›</a:t>
            </a:fld>
            <a:endParaRPr lang="en-US"/>
          </a:p>
        </p:txBody>
      </p:sp>
    </p:spTree>
    <p:extLst>
      <p:ext uri="{BB962C8B-B14F-4D97-AF65-F5344CB8AC3E}">
        <p14:creationId xmlns:p14="http://schemas.microsoft.com/office/powerpoint/2010/main" val="1307581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8306BA-E0BE-4A61-AB15-18BD65C73C3F}"/>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876DD9F-3658-497C-9328-A883B1F497D3}" type="datetimeFigureOut">
              <a:rPr lang="en-US"/>
              <a:pPr>
                <a:defRPr/>
              </a:pPr>
              <a:t>11/11/2018</a:t>
            </a:fld>
            <a:endParaRPr lang="en-US"/>
          </a:p>
        </p:txBody>
      </p:sp>
      <p:sp>
        <p:nvSpPr>
          <p:cNvPr id="8" name="Footer Placeholder 7">
            <a:extLst>
              <a:ext uri="{FF2B5EF4-FFF2-40B4-BE49-F238E27FC236}">
                <a16:creationId xmlns:a16="http://schemas.microsoft.com/office/drawing/2014/main" id="{4B1AECE1-93CF-4FC6-8EB6-C098EC0A1BB3}"/>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0DB217F-C08D-470F-A125-98ACD664DD12}"/>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938A790-FA72-4C0C-96ED-C3AC2C31604C}" type="slidenum">
              <a:rPr lang="en-US"/>
              <a:pPr>
                <a:defRPr/>
              </a:pPr>
              <a:t>‹#›</a:t>
            </a:fld>
            <a:endParaRPr lang="en-US"/>
          </a:p>
        </p:txBody>
      </p:sp>
    </p:spTree>
    <p:extLst>
      <p:ext uri="{BB962C8B-B14F-4D97-AF65-F5344CB8AC3E}">
        <p14:creationId xmlns:p14="http://schemas.microsoft.com/office/powerpoint/2010/main" val="2896125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790199-D953-4818-930C-B91169FAE31C}"/>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F52CC-3C11-478F-BD45-CD7BBAA3F855}" type="datetimeFigureOut">
              <a:rPr lang="en-US"/>
              <a:pPr>
                <a:defRPr/>
              </a:pPr>
              <a:t>11/11/2018</a:t>
            </a:fld>
            <a:endParaRPr lang="en-US"/>
          </a:p>
        </p:txBody>
      </p:sp>
      <p:sp>
        <p:nvSpPr>
          <p:cNvPr id="4" name="Footer Placeholder 3">
            <a:extLst>
              <a:ext uri="{FF2B5EF4-FFF2-40B4-BE49-F238E27FC236}">
                <a16:creationId xmlns:a16="http://schemas.microsoft.com/office/drawing/2014/main" id="{F9225046-F9A9-47A7-B98F-89ECDDDE636A}"/>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9C81B41-85F3-4BB4-B632-59F04E303609}"/>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8A86C3B-BED8-4F44-8095-5EE959A4920D}" type="slidenum">
              <a:rPr lang="en-US"/>
              <a:pPr>
                <a:defRPr/>
              </a:pPr>
              <a:t>‹#›</a:t>
            </a:fld>
            <a:endParaRPr lang="en-US"/>
          </a:p>
        </p:txBody>
      </p:sp>
    </p:spTree>
    <p:extLst>
      <p:ext uri="{BB962C8B-B14F-4D97-AF65-F5344CB8AC3E}">
        <p14:creationId xmlns:p14="http://schemas.microsoft.com/office/powerpoint/2010/main" val="3744332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4F529-03C2-4D53-BA70-65E226523C3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0A1C7EC-007F-480B-B60D-0E5C0556B0A4}" type="datetimeFigureOut">
              <a:rPr lang="en-US"/>
              <a:pPr>
                <a:defRPr/>
              </a:pPr>
              <a:t>11/11/2018</a:t>
            </a:fld>
            <a:endParaRPr lang="en-US"/>
          </a:p>
        </p:txBody>
      </p:sp>
      <p:sp>
        <p:nvSpPr>
          <p:cNvPr id="3" name="Footer Placeholder 2">
            <a:extLst>
              <a:ext uri="{FF2B5EF4-FFF2-40B4-BE49-F238E27FC236}">
                <a16:creationId xmlns:a16="http://schemas.microsoft.com/office/drawing/2014/main" id="{DDC17388-89D7-42FD-9AED-D757903834C2}"/>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4B34695-9486-42A5-A4C8-C035B2428CCC}"/>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4FD65EC-CC55-4A28-89AC-DC32D069EB0B}" type="slidenum">
              <a:rPr lang="en-US"/>
              <a:pPr>
                <a:defRPr/>
              </a:pPr>
              <a:t>‹#›</a:t>
            </a:fld>
            <a:endParaRPr lang="en-US"/>
          </a:p>
        </p:txBody>
      </p:sp>
    </p:spTree>
    <p:extLst>
      <p:ext uri="{BB962C8B-B14F-4D97-AF65-F5344CB8AC3E}">
        <p14:creationId xmlns:p14="http://schemas.microsoft.com/office/powerpoint/2010/main" val="227661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D298-6E7B-4238-9E98-2CDC095D1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3AD87-5167-43FF-99A6-9B6ED358CC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EEF447-F752-4147-8F18-12CAF4E9663B}"/>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475039-211B-41B1-A677-17942D92A7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E467AA-A595-4D64-BBBC-C8BF28A73278}"/>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716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EC1D630-C71A-4E4B-864E-8BD815458B67}"/>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0C971CD-A9AC-4531-8214-3EFA3020C03A}" type="datetimeFigureOut">
              <a:rPr lang="en-US"/>
              <a:pPr>
                <a:defRPr/>
              </a:pPr>
              <a:t>11/11/2018</a:t>
            </a:fld>
            <a:endParaRPr lang="en-US"/>
          </a:p>
        </p:txBody>
      </p:sp>
      <p:sp>
        <p:nvSpPr>
          <p:cNvPr id="6" name="Footer Placeholder 5">
            <a:extLst>
              <a:ext uri="{FF2B5EF4-FFF2-40B4-BE49-F238E27FC236}">
                <a16:creationId xmlns:a16="http://schemas.microsoft.com/office/drawing/2014/main" id="{40FF9641-4957-4350-8684-0CA28657CC61}"/>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20CB196-179B-4736-8177-EE246EE7C27A}"/>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1B81A4B4-D68F-4EB8-BFE2-3B3FE95DC174}" type="slidenum">
              <a:rPr lang="en-US"/>
              <a:pPr>
                <a:defRPr/>
              </a:pPr>
              <a:t>‹#›</a:t>
            </a:fld>
            <a:endParaRPr lang="en-US"/>
          </a:p>
        </p:txBody>
      </p:sp>
    </p:spTree>
    <p:extLst>
      <p:ext uri="{BB962C8B-B14F-4D97-AF65-F5344CB8AC3E}">
        <p14:creationId xmlns:p14="http://schemas.microsoft.com/office/powerpoint/2010/main" val="2707663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D700C1-C63A-4370-B974-B2FA57EC2DD5}"/>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A0DF3E4-453F-4351-9188-9F0956B1FD7A}" type="datetimeFigureOut">
              <a:rPr lang="en-US"/>
              <a:pPr>
                <a:defRPr/>
              </a:pPr>
              <a:t>11/11/2018</a:t>
            </a:fld>
            <a:endParaRPr lang="en-US"/>
          </a:p>
        </p:txBody>
      </p:sp>
      <p:sp>
        <p:nvSpPr>
          <p:cNvPr id="6" name="Footer Placeholder 5">
            <a:extLst>
              <a:ext uri="{FF2B5EF4-FFF2-40B4-BE49-F238E27FC236}">
                <a16:creationId xmlns:a16="http://schemas.microsoft.com/office/drawing/2014/main" id="{90D9898E-B34D-44A9-B690-6A89506C8AB6}"/>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393BFE2-8C98-4B4D-985A-A9156564BDBC}"/>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6AA3929-327E-4537-B794-ADECFFDF53BA}" type="slidenum">
              <a:rPr lang="en-US"/>
              <a:pPr>
                <a:defRPr/>
              </a:pPr>
              <a:t>‹#›</a:t>
            </a:fld>
            <a:endParaRPr lang="en-US"/>
          </a:p>
        </p:txBody>
      </p:sp>
    </p:spTree>
    <p:extLst>
      <p:ext uri="{BB962C8B-B14F-4D97-AF65-F5344CB8AC3E}">
        <p14:creationId xmlns:p14="http://schemas.microsoft.com/office/powerpoint/2010/main" val="4283905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CB839-0FF2-4D4C-AF0E-6A2D52E936E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6B786C9B-6D59-4B34-ACCF-2554FE111C22}" type="datetimeFigureOut">
              <a:rPr lang="en-US"/>
              <a:pPr>
                <a:defRPr/>
              </a:pPr>
              <a:t>11/11/2018</a:t>
            </a:fld>
            <a:endParaRPr lang="en-US"/>
          </a:p>
        </p:txBody>
      </p:sp>
      <p:sp>
        <p:nvSpPr>
          <p:cNvPr id="5" name="Footer Placeholder 4">
            <a:extLst>
              <a:ext uri="{FF2B5EF4-FFF2-40B4-BE49-F238E27FC236}">
                <a16:creationId xmlns:a16="http://schemas.microsoft.com/office/drawing/2014/main" id="{9406F90A-49B6-4651-9A50-A8D1B036212C}"/>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0961221-850A-4DCE-8BFE-265E19E33787}"/>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A17BE1D-5C4D-4105-A9E4-DA80DF102098}" type="slidenum">
              <a:rPr lang="en-US"/>
              <a:pPr>
                <a:defRPr/>
              </a:pPr>
              <a:t>‹#›</a:t>
            </a:fld>
            <a:endParaRPr lang="en-US"/>
          </a:p>
        </p:txBody>
      </p:sp>
    </p:spTree>
    <p:extLst>
      <p:ext uri="{BB962C8B-B14F-4D97-AF65-F5344CB8AC3E}">
        <p14:creationId xmlns:p14="http://schemas.microsoft.com/office/powerpoint/2010/main" val="3946490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55317-A5E3-43B4-B4F9-206CC6F82EA5}"/>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473C85D5-1BEB-4225-9DC6-CC490890EF9B}" type="datetimeFigureOut">
              <a:rPr lang="en-US"/>
              <a:pPr>
                <a:defRPr/>
              </a:pPr>
              <a:t>11/11/2018</a:t>
            </a:fld>
            <a:endParaRPr lang="en-US"/>
          </a:p>
        </p:txBody>
      </p:sp>
      <p:sp>
        <p:nvSpPr>
          <p:cNvPr id="5" name="Footer Placeholder 4">
            <a:extLst>
              <a:ext uri="{FF2B5EF4-FFF2-40B4-BE49-F238E27FC236}">
                <a16:creationId xmlns:a16="http://schemas.microsoft.com/office/drawing/2014/main" id="{9D015A66-A743-41BF-9811-BAFB24CF8EB4}"/>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C1EC1CC-17B1-4D76-9196-F0ABE8707E07}"/>
              </a:ext>
            </a:extLst>
          </p:cNvPr>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A7CA26A-C860-40A5-9004-E897D09FB0AC}" type="slidenum">
              <a:rPr lang="en-US"/>
              <a:pPr>
                <a:defRPr/>
              </a:pPr>
              <a:t>‹#›</a:t>
            </a:fld>
            <a:endParaRPr lang="en-US"/>
          </a:p>
        </p:txBody>
      </p:sp>
    </p:spTree>
    <p:extLst>
      <p:ext uri="{BB962C8B-B14F-4D97-AF65-F5344CB8AC3E}">
        <p14:creationId xmlns:p14="http://schemas.microsoft.com/office/powerpoint/2010/main" val="2016638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C9A5E5D-5DA7-43B9-BA2F-9AE748FB965C}"/>
              </a:ext>
            </a:extLst>
          </p:cNvPr>
          <p:cNvSpPr>
            <a:spLocks noGrp="1"/>
          </p:cNvSpPr>
          <p:nvPr>
            <p:ph type="dt" sz="half" idx="10"/>
          </p:nvPr>
        </p:nvSpPr>
        <p:spPr/>
        <p:txBody>
          <a:bodyPr/>
          <a:lstStyle>
            <a:lvl1pPr>
              <a:defRPr/>
            </a:lvl1pPr>
          </a:lstStyle>
          <a:p>
            <a:pPr>
              <a:defRPr/>
            </a:pPr>
            <a:fld id="{AFD8B365-FFC9-4BF8-BFB0-3BC585F81C35}" type="datetime1">
              <a:rPr lang="en-US"/>
              <a:pPr>
                <a:defRPr/>
              </a:pPr>
              <a:t>11/11/2018</a:t>
            </a:fld>
            <a:endParaRPr lang="en-US"/>
          </a:p>
        </p:txBody>
      </p:sp>
      <p:sp>
        <p:nvSpPr>
          <p:cNvPr id="5" name="Footer Placeholder 4">
            <a:extLst>
              <a:ext uri="{FF2B5EF4-FFF2-40B4-BE49-F238E27FC236}">
                <a16:creationId xmlns:a16="http://schemas.microsoft.com/office/drawing/2014/main" id="{7D45CB1E-6816-4948-A93B-0D1E7987DF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D55CB7-E0CD-4496-A1AE-D2EF338A81A6}"/>
              </a:ext>
            </a:extLst>
          </p:cNvPr>
          <p:cNvSpPr>
            <a:spLocks noGrp="1"/>
          </p:cNvSpPr>
          <p:nvPr>
            <p:ph type="sldNum" sz="quarter" idx="12"/>
          </p:nvPr>
        </p:nvSpPr>
        <p:spPr/>
        <p:txBody>
          <a:bodyPr/>
          <a:lstStyle>
            <a:lvl1pPr>
              <a:defRPr/>
            </a:lvl1pPr>
          </a:lstStyle>
          <a:p>
            <a:fld id="{4E93A376-1F57-4346-9210-F4C69F41AE8D}" type="slidenum">
              <a:rPr lang="en-US" altLang="en-US"/>
              <a:pPr/>
              <a:t>‹#›</a:t>
            </a:fld>
            <a:endParaRPr lang="en-US" altLang="en-US"/>
          </a:p>
        </p:txBody>
      </p:sp>
    </p:spTree>
    <p:extLst>
      <p:ext uri="{BB962C8B-B14F-4D97-AF65-F5344CB8AC3E}">
        <p14:creationId xmlns:p14="http://schemas.microsoft.com/office/powerpoint/2010/main" val="307529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BA520-8A19-4B5B-A4E0-4610DCCABAA8}"/>
              </a:ext>
            </a:extLst>
          </p:cNvPr>
          <p:cNvSpPr>
            <a:spLocks noGrp="1"/>
          </p:cNvSpPr>
          <p:nvPr>
            <p:ph type="dt" sz="half" idx="10"/>
          </p:nvPr>
        </p:nvSpPr>
        <p:spPr/>
        <p:txBody>
          <a:bodyPr/>
          <a:lstStyle>
            <a:lvl1pPr>
              <a:defRPr/>
            </a:lvl1pPr>
          </a:lstStyle>
          <a:p>
            <a:pPr>
              <a:defRPr/>
            </a:pPr>
            <a:fld id="{40D54543-A2ED-49D4-9E13-25D2ED4A94E9}" type="datetime1">
              <a:rPr lang="en-US"/>
              <a:pPr>
                <a:defRPr/>
              </a:pPr>
              <a:t>11/11/2018</a:t>
            </a:fld>
            <a:endParaRPr lang="en-US"/>
          </a:p>
        </p:txBody>
      </p:sp>
      <p:sp>
        <p:nvSpPr>
          <p:cNvPr id="5" name="Footer Placeholder 4">
            <a:extLst>
              <a:ext uri="{FF2B5EF4-FFF2-40B4-BE49-F238E27FC236}">
                <a16:creationId xmlns:a16="http://schemas.microsoft.com/office/drawing/2014/main" id="{61D8E635-8E45-4B16-ACAF-E938B98C6E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AE77B-2CE0-4734-A5DB-ED61B09CF240}"/>
              </a:ext>
            </a:extLst>
          </p:cNvPr>
          <p:cNvSpPr>
            <a:spLocks noGrp="1"/>
          </p:cNvSpPr>
          <p:nvPr>
            <p:ph type="sldNum" sz="quarter" idx="12"/>
          </p:nvPr>
        </p:nvSpPr>
        <p:spPr/>
        <p:txBody>
          <a:bodyPr/>
          <a:lstStyle>
            <a:lvl1pPr>
              <a:defRPr/>
            </a:lvl1pPr>
          </a:lstStyle>
          <a:p>
            <a:fld id="{30382FE4-F1F7-4435-A548-2F18F9079A19}" type="slidenum">
              <a:rPr lang="en-US" altLang="en-US"/>
              <a:pPr/>
              <a:t>‹#›</a:t>
            </a:fld>
            <a:endParaRPr lang="en-US" altLang="en-US"/>
          </a:p>
        </p:txBody>
      </p:sp>
    </p:spTree>
    <p:extLst>
      <p:ext uri="{BB962C8B-B14F-4D97-AF65-F5344CB8AC3E}">
        <p14:creationId xmlns:p14="http://schemas.microsoft.com/office/powerpoint/2010/main" val="2737311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53E2C-08EF-421E-BABF-7080D9F78101}"/>
              </a:ext>
            </a:extLst>
          </p:cNvPr>
          <p:cNvSpPr>
            <a:spLocks noGrp="1"/>
          </p:cNvSpPr>
          <p:nvPr>
            <p:ph type="dt" sz="half" idx="10"/>
          </p:nvPr>
        </p:nvSpPr>
        <p:spPr/>
        <p:txBody>
          <a:bodyPr/>
          <a:lstStyle>
            <a:lvl1pPr>
              <a:defRPr/>
            </a:lvl1pPr>
          </a:lstStyle>
          <a:p>
            <a:pPr>
              <a:defRPr/>
            </a:pPr>
            <a:fld id="{BDAFF57A-FC28-4695-A4D9-35B71A9A0877}" type="datetime1">
              <a:rPr lang="en-US"/>
              <a:pPr>
                <a:defRPr/>
              </a:pPr>
              <a:t>11/11/2018</a:t>
            </a:fld>
            <a:endParaRPr lang="en-US"/>
          </a:p>
        </p:txBody>
      </p:sp>
      <p:sp>
        <p:nvSpPr>
          <p:cNvPr id="5" name="Footer Placeholder 4">
            <a:extLst>
              <a:ext uri="{FF2B5EF4-FFF2-40B4-BE49-F238E27FC236}">
                <a16:creationId xmlns:a16="http://schemas.microsoft.com/office/drawing/2014/main" id="{D3C19CEE-2D4F-4FA8-90B2-D444DF1D7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DC0798-8C28-4EAA-A115-F13B1473CB6D}"/>
              </a:ext>
            </a:extLst>
          </p:cNvPr>
          <p:cNvSpPr>
            <a:spLocks noGrp="1"/>
          </p:cNvSpPr>
          <p:nvPr>
            <p:ph type="sldNum" sz="quarter" idx="12"/>
          </p:nvPr>
        </p:nvSpPr>
        <p:spPr/>
        <p:txBody>
          <a:bodyPr/>
          <a:lstStyle>
            <a:lvl1pPr>
              <a:defRPr/>
            </a:lvl1pPr>
          </a:lstStyle>
          <a:p>
            <a:fld id="{8733D660-4807-44FB-B23C-B4DD272A1BAA}" type="slidenum">
              <a:rPr lang="en-US" altLang="en-US"/>
              <a:pPr/>
              <a:t>‹#›</a:t>
            </a:fld>
            <a:endParaRPr lang="en-US" altLang="en-US"/>
          </a:p>
        </p:txBody>
      </p:sp>
    </p:spTree>
    <p:extLst>
      <p:ext uri="{BB962C8B-B14F-4D97-AF65-F5344CB8AC3E}">
        <p14:creationId xmlns:p14="http://schemas.microsoft.com/office/powerpoint/2010/main" val="348360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73E89B4-4A32-47A6-B215-BCF39451E728}"/>
              </a:ext>
            </a:extLst>
          </p:cNvPr>
          <p:cNvSpPr>
            <a:spLocks noGrp="1"/>
          </p:cNvSpPr>
          <p:nvPr>
            <p:ph type="dt" sz="half" idx="10"/>
          </p:nvPr>
        </p:nvSpPr>
        <p:spPr/>
        <p:txBody>
          <a:bodyPr/>
          <a:lstStyle>
            <a:lvl1pPr>
              <a:defRPr/>
            </a:lvl1pPr>
          </a:lstStyle>
          <a:p>
            <a:pPr>
              <a:defRPr/>
            </a:pPr>
            <a:fld id="{205F7A2A-6C7D-4857-BCDA-163392B27176}" type="datetime1">
              <a:rPr lang="en-US"/>
              <a:pPr>
                <a:defRPr/>
              </a:pPr>
              <a:t>11/11/2018</a:t>
            </a:fld>
            <a:endParaRPr lang="en-US"/>
          </a:p>
        </p:txBody>
      </p:sp>
      <p:sp>
        <p:nvSpPr>
          <p:cNvPr id="6" name="Footer Placeholder 4">
            <a:extLst>
              <a:ext uri="{FF2B5EF4-FFF2-40B4-BE49-F238E27FC236}">
                <a16:creationId xmlns:a16="http://schemas.microsoft.com/office/drawing/2014/main" id="{B3B3A6F5-FDEF-45F9-8005-121D3E3AD2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F155DE-D7F4-4102-8BE3-FE1B368E45CA}"/>
              </a:ext>
            </a:extLst>
          </p:cNvPr>
          <p:cNvSpPr>
            <a:spLocks noGrp="1"/>
          </p:cNvSpPr>
          <p:nvPr>
            <p:ph type="sldNum" sz="quarter" idx="12"/>
          </p:nvPr>
        </p:nvSpPr>
        <p:spPr/>
        <p:txBody>
          <a:bodyPr/>
          <a:lstStyle>
            <a:lvl1pPr>
              <a:defRPr/>
            </a:lvl1pPr>
          </a:lstStyle>
          <a:p>
            <a:fld id="{C3BA35B5-8199-4846-9298-94CBCEFEEF70}" type="slidenum">
              <a:rPr lang="en-US" altLang="en-US"/>
              <a:pPr/>
              <a:t>‹#›</a:t>
            </a:fld>
            <a:endParaRPr lang="en-US" altLang="en-US"/>
          </a:p>
        </p:txBody>
      </p:sp>
    </p:spTree>
    <p:extLst>
      <p:ext uri="{BB962C8B-B14F-4D97-AF65-F5344CB8AC3E}">
        <p14:creationId xmlns:p14="http://schemas.microsoft.com/office/powerpoint/2010/main" val="3322913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0888C09-31FB-4A57-9C30-5EA4007BB986}"/>
              </a:ext>
            </a:extLst>
          </p:cNvPr>
          <p:cNvSpPr>
            <a:spLocks noGrp="1"/>
          </p:cNvSpPr>
          <p:nvPr>
            <p:ph type="dt" sz="half" idx="10"/>
          </p:nvPr>
        </p:nvSpPr>
        <p:spPr/>
        <p:txBody>
          <a:bodyPr/>
          <a:lstStyle>
            <a:lvl1pPr>
              <a:defRPr/>
            </a:lvl1pPr>
          </a:lstStyle>
          <a:p>
            <a:pPr>
              <a:defRPr/>
            </a:pPr>
            <a:fld id="{68A3F701-9FDC-4AF8-8478-56AA02A7F12B}" type="datetime1">
              <a:rPr lang="en-US"/>
              <a:pPr>
                <a:defRPr/>
              </a:pPr>
              <a:t>11/11/2018</a:t>
            </a:fld>
            <a:endParaRPr lang="en-US"/>
          </a:p>
        </p:txBody>
      </p:sp>
      <p:sp>
        <p:nvSpPr>
          <p:cNvPr id="8" name="Footer Placeholder 4">
            <a:extLst>
              <a:ext uri="{FF2B5EF4-FFF2-40B4-BE49-F238E27FC236}">
                <a16:creationId xmlns:a16="http://schemas.microsoft.com/office/drawing/2014/main" id="{1B915C3D-A2F1-4A1E-9349-E3C61126CEC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8733BFB-C957-40AE-9C5A-D505A09338CA}"/>
              </a:ext>
            </a:extLst>
          </p:cNvPr>
          <p:cNvSpPr>
            <a:spLocks noGrp="1"/>
          </p:cNvSpPr>
          <p:nvPr>
            <p:ph type="sldNum" sz="quarter" idx="12"/>
          </p:nvPr>
        </p:nvSpPr>
        <p:spPr/>
        <p:txBody>
          <a:bodyPr/>
          <a:lstStyle>
            <a:lvl1pPr>
              <a:defRPr/>
            </a:lvl1pPr>
          </a:lstStyle>
          <a:p>
            <a:fld id="{DD931080-3C08-4C88-8187-191854444128}" type="slidenum">
              <a:rPr lang="en-US" altLang="en-US"/>
              <a:pPr/>
              <a:t>‹#›</a:t>
            </a:fld>
            <a:endParaRPr lang="en-US" altLang="en-US"/>
          </a:p>
        </p:txBody>
      </p:sp>
    </p:spTree>
    <p:extLst>
      <p:ext uri="{BB962C8B-B14F-4D97-AF65-F5344CB8AC3E}">
        <p14:creationId xmlns:p14="http://schemas.microsoft.com/office/powerpoint/2010/main" val="3790801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1264F1-D4AF-4616-9DFB-7A236C65DE28}"/>
              </a:ext>
            </a:extLst>
          </p:cNvPr>
          <p:cNvSpPr>
            <a:spLocks noGrp="1"/>
          </p:cNvSpPr>
          <p:nvPr>
            <p:ph type="dt" sz="half" idx="10"/>
          </p:nvPr>
        </p:nvSpPr>
        <p:spPr/>
        <p:txBody>
          <a:bodyPr/>
          <a:lstStyle>
            <a:lvl1pPr>
              <a:defRPr/>
            </a:lvl1pPr>
          </a:lstStyle>
          <a:p>
            <a:pPr>
              <a:defRPr/>
            </a:pPr>
            <a:fld id="{795F8369-3019-42AA-A59C-9543144BCB33}" type="datetime1">
              <a:rPr lang="en-US"/>
              <a:pPr>
                <a:defRPr/>
              </a:pPr>
              <a:t>11/11/2018</a:t>
            </a:fld>
            <a:endParaRPr lang="en-US"/>
          </a:p>
        </p:txBody>
      </p:sp>
      <p:sp>
        <p:nvSpPr>
          <p:cNvPr id="4" name="Footer Placeholder 4">
            <a:extLst>
              <a:ext uri="{FF2B5EF4-FFF2-40B4-BE49-F238E27FC236}">
                <a16:creationId xmlns:a16="http://schemas.microsoft.com/office/drawing/2014/main" id="{CC8B7503-BDAA-45E4-8CC4-8AC5FB39FD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BDD168-E63D-4632-9993-C55A6AA92A91}"/>
              </a:ext>
            </a:extLst>
          </p:cNvPr>
          <p:cNvSpPr>
            <a:spLocks noGrp="1"/>
          </p:cNvSpPr>
          <p:nvPr>
            <p:ph type="sldNum" sz="quarter" idx="12"/>
          </p:nvPr>
        </p:nvSpPr>
        <p:spPr/>
        <p:txBody>
          <a:bodyPr/>
          <a:lstStyle>
            <a:lvl1pPr>
              <a:defRPr/>
            </a:lvl1pPr>
          </a:lstStyle>
          <a:p>
            <a:fld id="{EC9FF17A-FAA6-4E0B-94BF-0320EBD4F168}" type="slidenum">
              <a:rPr lang="en-US" altLang="en-US"/>
              <a:pPr/>
              <a:t>‹#›</a:t>
            </a:fld>
            <a:endParaRPr lang="en-US" altLang="en-US"/>
          </a:p>
        </p:txBody>
      </p:sp>
    </p:spTree>
    <p:extLst>
      <p:ext uri="{BB962C8B-B14F-4D97-AF65-F5344CB8AC3E}">
        <p14:creationId xmlns:p14="http://schemas.microsoft.com/office/powerpoint/2010/main" val="410545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0A00-453D-4073-9FB4-EB745FE99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8D758-BD19-4F0A-8DCC-AF3ADE1CC1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B4399C-332D-4F59-A530-DBCF74C17F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6BA91D-A640-4AE4-94D6-C0D3FA7D066C}"/>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D2494F7-CECB-4496-8CF0-9DA44D98ED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F9CC17-3DE4-4AF2-89CD-1F2F849B37D4}"/>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725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F7231B-CC70-4415-86C0-6279359AED83}"/>
              </a:ext>
            </a:extLst>
          </p:cNvPr>
          <p:cNvSpPr>
            <a:spLocks noGrp="1"/>
          </p:cNvSpPr>
          <p:nvPr>
            <p:ph type="dt" sz="half" idx="10"/>
          </p:nvPr>
        </p:nvSpPr>
        <p:spPr/>
        <p:txBody>
          <a:bodyPr/>
          <a:lstStyle>
            <a:lvl1pPr>
              <a:defRPr/>
            </a:lvl1pPr>
          </a:lstStyle>
          <a:p>
            <a:pPr>
              <a:defRPr/>
            </a:pPr>
            <a:fld id="{A915BC76-4AA0-46ED-B4A0-780ED3AD7BA4}" type="datetime1">
              <a:rPr lang="en-US"/>
              <a:pPr>
                <a:defRPr/>
              </a:pPr>
              <a:t>11/11/2018</a:t>
            </a:fld>
            <a:endParaRPr lang="en-US"/>
          </a:p>
        </p:txBody>
      </p:sp>
      <p:sp>
        <p:nvSpPr>
          <p:cNvPr id="3" name="Footer Placeholder 4">
            <a:extLst>
              <a:ext uri="{FF2B5EF4-FFF2-40B4-BE49-F238E27FC236}">
                <a16:creationId xmlns:a16="http://schemas.microsoft.com/office/drawing/2014/main" id="{743E4E4D-1629-4A4F-9BC3-BF90360250F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AF4E8D-D5A0-4A24-A455-81EA3021B3DC}"/>
              </a:ext>
            </a:extLst>
          </p:cNvPr>
          <p:cNvSpPr>
            <a:spLocks noGrp="1"/>
          </p:cNvSpPr>
          <p:nvPr>
            <p:ph type="sldNum" sz="quarter" idx="12"/>
          </p:nvPr>
        </p:nvSpPr>
        <p:spPr/>
        <p:txBody>
          <a:bodyPr/>
          <a:lstStyle>
            <a:lvl1pPr>
              <a:defRPr/>
            </a:lvl1pPr>
          </a:lstStyle>
          <a:p>
            <a:fld id="{7ADE4B50-D3DB-44D0-9E57-E648C4F32702}" type="slidenum">
              <a:rPr lang="en-US" altLang="en-US"/>
              <a:pPr/>
              <a:t>‹#›</a:t>
            </a:fld>
            <a:endParaRPr lang="en-US" altLang="en-US"/>
          </a:p>
        </p:txBody>
      </p:sp>
    </p:spTree>
    <p:extLst>
      <p:ext uri="{BB962C8B-B14F-4D97-AF65-F5344CB8AC3E}">
        <p14:creationId xmlns:p14="http://schemas.microsoft.com/office/powerpoint/2010/main" val="2359086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92E16D-C628-4683-AA1A-485193A909A3}"/>
              </a:ext>
            </a:extLst>
          </p:cNvPr>
          <p:cNvSpPr>
            <a:spLocks noGrp="1"/>
          </p:cNvSpPr>
          <p:nvPr>
            <p:ph type="dt" sz="half" idx="10"/>
          </p:nvPr>
        </p:nvSpPr>
        <p:spPr/>
        <p:txBody>
          <a:bodyPr/>
          <a:lstStyle>
            <a:lvl1pPr>
              <a:defRPr/>
            </a:lvl1pPr>
          </a:lstStyle>
          <a:p>
            <a:pPr>
              <a:defRPr/>
            </a:pPr>
            <a:fld id="{1D896D2C-0E1F-4D65-AAAF-B241431F22DE}" type="datetime1">
              <a:rPr lang="en-US"/>
              <a:pPr>
                <a:defRPr/>
              </a:pPr>
              <a:t>11/11/2018</a:t>
            </a:fld>
            <a:endParaRPr lang="en-US"/>
          </a:p>
        </p:txBody>
      </p:sp>
      <p:sp>
        <p:nvSpPr>
          <p:cNvPr id="6" name="Footer Placeholder 4">
            <a:extLst>
              <a:ext uri="{FF2B5EF4-FFF2-40B4-BE49-F238E27FC236}">
                <a16:creationId xmlns:a16="http://schemas.microsoft.com/office/drawing/2014/main" id="{E462074B-90DE-49D4-9585-2F6DBB90E4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0D4B04-46F5-48E5-9892-480375886F30}"/>
              </a:ext>
            </a:extLst>
          </p:cNvPr>
          <p:cNvSpPr>
            <a:spLocks noGrp="1"/>
          </p:cNvSpPr>
          <p:nvPr>
            <p:ph type="sldNum" sz="quarter" idx="12"/>
          </p:nvPr>
        </p:nvSpPr>
        <p:spPr/>
        <p:txBody>
          <a:bodyPr/>
          <a:lstStyle>
            <a:lvl1pPr>
              <a:defRPr/>
            </a:lvl1pPr>
          </a:lstStyle>
          <a:p>
            <a:fld id="{3B59FA75-1A3F-485C-AA24-CD961198A1B4}" type="slidenum">
              <a:rPr lang="en-US" altLang="en-US"/>
              <a:pPr/>
              <a:t>‹#›</a:t>
            </a:fld>
            <a:endParaRPr lang="en-US" altLang="en-US"/>
          </a:p>
        </p:txBody>
      </p:sp>
    </p:spTree>
    <p:extLst>
      <p:ext uri="{BB962C8B-B14F-4D97-AF65-F5344CB8AC3E}">
        <p14:creationId xmlns:p14="http://schemas.microsoft.com/office/powerpoint/2010/main" val="3985682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270A342-1C0A-47B9-A9FD-AFD8A5B4C54A}"/>
              </a:ext>
            </a:extLst>
          </p:cNvPr>
          <p:cNvSpPr>
            <a:spLocks noGrp="1"/>
          </p:cNvSpPr>
          <p:nvPr>
            <p:ph type="dt" sz="half" idx="10"/>
          </p:nvPr>
        </p:nvSpPr>
        <p:spPr/>
        <p:txBody>
          <a:bodyPr/>
          <a:lstStyle>
            <a:lvl1pPr>
              <a:defRPr/>
            </a:lvl1pPr>
          </a:lstStyle>
          <a:p>
            <a:pPr>
              <a:defRPr/>
            </a:pPr>
            <a:fld id="{DD44AA26-BEFF-4D24-B3DB-C9F67F0CF366}" type="datetime1">
              <a:rPr lang="en-US"/>
              <a:pPr>
                <a:defRPr/>
              </a:pPr>
              <a:t>11/11/2018</a:t>
            </a:fld>
            <a:endParaRPr lang="en-US"/>
          </a:p>
        </p:txBody>
      </p:sp>
      <p:sp>
        <p:nvSpPr>
          <p:cNvPr id="6" name="Footer Placeholder 4">
            <a:extLst>
              <a:ext uri="{FF2B5EF4-FFF2-40B4-BE49-F238E27FC236}">
                <a16:creationId xmlns:a16="http://schemas.microsoft.com/office/drawing/2014/main" id="{3AFE2BAE-0663-4BA9-AE57-22FF6E0CFF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D20C2A-7B85-4335-81CF-17748EB37970}"/>
              </a:ext>
            </a:extLst>
          </p:cNvPr>
          <p:cNvSpPr>
            <a:spLocks noGrp="1"/>
          </p:cNvSpPr>
          <p:nvPr>
            <p:ph type="sldNum" sz="quarter" idx="12"/>
          </p:nvPr>
        </p:nvSpPr>
        <p:spPr/>
        <p:txBody>
          <a:bodyPr/>
          <a:lstStyle>
            <a:lvl1pPr>
              <a:defRPr/>
            </a:lvl1pPr>
          </a:lstStyle>
          <a:p>
            <a:fld id="{E691C097-05EA-4798-9FA4-77B2CF8C1196}" type="slidenum">
              <a:rPr lang="en-US" altLang="en-US"/>
              <a:pPr/>
              <a:t>‹#›</a:t>
            </a:fld>
            <a:endParaRPr lang="en-US" altLang="en-US"/>
          </a:p>
        </p:txBody>
      </p:sp>
    </p:spTree>
    <p:extLst>
      <p:ext uri="{BB962C8B-B14F-4D97-AF65-F5344CB8AC3E}">
        <p14:creationId xmlns:p14="http://schemas.microsoft.com/office/powerpoint/2010/main" val="67429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143A2-8AAB-433E-AF07-C3D2EA5D8D25}"/>
              </a:ext>
            </a:extLst>
          </p:cNvPr>
          <p:cNvSpPr>
            <a:spLocks noGrp="1"/>
          </p:cNvSpPr>
          <p:nvPr>
            <p:ph type="dt" sz="half" idx="10"/>
          </p:nvPr>
        </p:nvSpPr>
        <p:spPr/>
        <p:txBody>
          <a:bodyPr/>
          <a:lstStyle>
            <a:lvl1pPr>
              <a:defRPr/>
            </a:lvl1pPr>
          </a:lstStyle>
          <a:p>
            <a:pPr>
              <a:defRPr/>
            </a:pPr>
            <a:fld id="{A5A1D698-C615-464E-935B-81C0BB1FA495}" type="datetime1">
              <a:rPr lang="en-US"/>
              <a:pPr>
                <a:defRPr/>
              </a:pPr>
              <a:t>11/11/2018</a:t>
            </a:fld>
            <a:endParaRPr lang="en-US"/>
          </a:p>
        </p:txBody>
      </p:sp>
      <p:sp>
        <p:nvSpPr>
          <p:cNvPr id="5" name="Footer Placeholder 4">
            <a:extLst>
              <a:ext uri="{FF2B5EF4-FFF2-40B4-BE49-F238E27FC236}">
                <a16:creationId xmlns:a16="http://schemas.microsoft.com/office/drawing/2014/main" id="{AA8AA4FC-0A34-45BA-BC02-79D17A233E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77C920-63A2-47A0-BB41-D0BEF7643C8F}"/>
              </a:ext>
            </a:extLst>
          </p:cNvPr>
          <p:cNvSpPr>
            <a:spLocks noGrp="1"/>
          </p:cNvSpPr>
          <p:nvPr>
            <p:ph type="sldNum" sz="quarter" idx="12"/>
          </p:nvPr>
        </p:nvSpPr>
        <p:spPr/>
        <p:txBody>
          <a:bodyPr/>
          <a:lstStyle>
            <a:lvl1pPr>
              <a:defRPr/>
            </a:lvl1pPr>
          </a:lstStyle>
          <a:p>
            <a:fld id="{54A32496-2072-40C0-8F0C-3744B3653518}" type="slidenum">
              <a:rPr lang="en-US" altLang="en-US"/>
              <a:pPr/>
              <a:t>‹#›</a:t>
            </a:fld>
            <a:endParaRPr lang="en-US" altLang="en-US"/>
          </a:p>
        </p:txBody>
      </p:sp>
    </p:spTree>
    <p:extLst>
      <p:ext uri="{BB962C8B-B14F-4D97-AF65-F5344CB8AC3E}">
        <p14:creationId xmlns:p14="http://schemas.microsoft.com/office/powerpoint/2010/main" val="930988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67DAB-5BF4-49A6-8786-168410A66B3E}"/>
              </a:ext>
            </a:extLst>
          </p:cNvPr>
          <p:cNvSpPr>
            <a:spLocks noGrp="1"/>
          </p:cNvSpPr>
          <p:nvPr>
            <p:ph type="dt" sz="half" idx="10"/>
          </p:nvPr>
        </p:nvSpPr>
        <p:spPr/>
        <p:txBody>
          <a:bodyPr/>
          <a:lstStyle>
            <a:lvl1pPr>
              <a:defRPr/>
            </a:lvl1pPr>
          </a:lstStyle>
          <a:p>
            <a:pPr>
              <a:defRPr/>
            </a:pPr>
            <a:fld id="{EE1054BC-E0D8-4822-B8CB-217591127E90}" type="datetime1">
              <a:rPr lang="en-US"/>
              <a:pPr>
                <a:defRPr/>
              </a:pPr>
              <a:t>11/11/2018</a:t>
            </a:fld>
            <a:endParaRPr lang="en-US"/>
          </a:p>
        </p:txBody>
      </p:sp>
      <p:sp>
        <p:nvSpPr>
          <p:cNvPr id="5" name="Footer Placeholder 4">
            <a:extLst>
              <a:ext uri="{FF2B5EF4-FFF2-40B4-BE49-F238E27FC236}">
                <a16:creationId xmlns:a16="http://schemas.microsoft.com/office/drawing/2014/main" id="{A917E159-1E91-4588-A061-BF7E95D403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0C8DB8-E663-4027-B9E7-3731AD5E301E}"/>
              </a:ext>
            </a:extLst>
          </p:cNvPr>
          <p:cNvSpPr>
            <a:spLocks noGrp="1"/>
          </p:cNvSpPr>
          <p:nvPr>
            <p:ph type="sldNum" sz="quarter" idx="12"/>
          </p:nvPr>
        </p:nvSpPr>
        <p:spPr/>
        <p:txBody>
          <a:bodyPr/>
          <a:lstStyle>
            <a:lvl1pPr>
              <a:defRPr/>
            </a:lvl1pPr>
          </a:lstStyle>
          <a:p>
            <a:fld id="{028B4C7E-9173-4945-9FBB-AE269422E12B}" type="slidenum">
              <a:rPr lang="en-US" altLang="en-US"/>
              <a:pPr/>
              <a:t>‹#›</a:t>
            </a:fld>
            <a:endParaRPr lang="en-US" altLang="en-US"/>
          </a:p>
        </p:txBody>
      </p:sp>
    </p:spTree>
    <p:extLst>
      <p:ext uri="{BB962C8B-B14F-4D97-AF65-F5344CB8AC3E}">
        <p14:creationId xmlns:p14="http://schemas.microsoft.com/office/powerpoint/2010/main" val="1826724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5E46207-4731-43A7-90E8-4A54DA74B88F}" type="slidenum">
              <a:rPr lang="en-US" altLang="en-US" smtClean="0"/>
              <a:pPr/>
              <a:t>‹#›</a:t>
            </a:fld>
            <a:endParaRPr lang="en-US" altLang="en-US"/>
          </a:p>
        </p:txBody>
      </p:sp>
    </p:spTree>
    <p:extLst>
      <p:ext uri="{BB962C8B-B14F-4D97-AF65-F5344CB8AC3E}">
        <p14:creationId xmlns:p14="http://schemas.microsoft.com/office/powerpoint/2010/main" val="2483264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0B5816-EE4F-4A98-A0E4-02F6DE8A3105}" type="slidenum">
              <a:rPr lang="en-US" altLang="en-US" smtClean="0"/>
              <a:pPr/>
              <a:t>‹#›</a:t>
            </a:fld>
            <a:endParaRPr lang="en-US" altLang="en-US"/>
          </a:p>
        </p:txBody>
      </p:sp>
    </p:spTree>
    <p:extLst>
      <p:ext uri="{BB962C8B-B14F-4D97-AF65-F5344CB8AC3E}">
        <p14:creationId xmlns:p14="http://schemas.microsoft.com/office/powerpoint/2010/main" val="966085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7CB52B0-D1B3-4810-BA8E-402B65E4A27A}" type="slidenum">
              <a:rPr lang="en-US" altLang="en-US" smtClean="0"/>
              <a:pPr/>
              <a:t>‹#›</a:t>
            </a:fld>
            <a:endParaRPr lang="en-US" altLang="en-US"/>
          </a:p>
        </p:txBody>
      </p:sp>
    </p:spTree>
    <p:extLst>
      <p:ext uri="{BB962C8B-B14F-4D97-AF65-F5344CB8AC3E}">
        <p14:creationId xmlns:p14="http://schemas.microsoft.com/office/powerpoint/2010/main" val="15933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09FD1F4-5B4B-4142-9953-C714F6A93022}" type="slidenum">
              <a:rPr lang="en-US" altLang="en-US" smtClean="0"/>
              <a:pPr/>
              <a:t>‹#›</a:t>
            </a:fld>
            <a:endParaRPr lang="en-US" altLang="en-US"/>
          </a:p>
        </p:txBody>
      </p:sp>
    </p:spTree>
    <p:extLst>
      <p:ext uri="{BB962C8B-B14F-4D97-AF65-F5344CB8AC3E}">
        <p14:creationId xmlns:p14="http://schemas.microsoft.com/office/powerpoint/2010/main" val="3077374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F54884BC-2EC2-45B6-8009-CA70773C1517}" type="slidenum">
              <a:rPr lang="en-US" altLang="en-US" smtClean="0"/>
              <a:pPr/>
              <a:t>‹#›</a:t>
            </a:fld>
            <a:endParaRPr lang="en-US" altLang="en-US"/>
          </a:p>
        </p:txBody>
      </p:sp>
    </p:spTree>
    <p:extLst>
      <p:ext uri="{BB962C8B-B14F-4D97-AF65-F5344CB8AC3E}">
        <p14:creationId xmlns:p14="http://schemas.microsoft.com/office/powerpoint/2010/main" val="10146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013B-602F-46B7-802B-76109C55A9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2E4C47-818A-4011-AC61-80BD353E5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9376B5-85BD-4FE3-8E55-D283105E26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017125-8420-4D38-A7DD-AD9976ECE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208E9D-5047-4627-9EBE-92A9622177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2801A-D2D5-4B27-84A4-7D40C3A28471}"/>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078A59D-F6A6-4B47-AEA6-AD4DE3706C4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C1C8332-E514-442A-959E-6B64790597FF}"/>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371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6ED3B22-5B6B-4BA7-9144-65DD6BB09CCB}" type="slidenum">
              <a:rPr lang="en-US" altLang="en-US" smtClean="0"/>
              <a:pPr/>
              <a:t>‹#›</a:t>
            </a:fld>
            <a:endParaRPr lang="en-US" altLang="en-US"/>
          </a:p>
        </p:txBody>
      </p:sp>
    </p:spTree>
    <p:extLst>
      <p:ext uri="{BB962C8B-B14F-4D97-AF65-F5344CB8AC3E}">
        <p14:creationId xmlns:p14="http://schemas.microsoft.com/office/powerpoint/2010/main" val="3384110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95D27B0-83FD-4002-95F1-BDDB17AC49C0}" type="slidenum">
              <a:rPr lang="en-US" altLang="en-US" smtClean="0"/>
              <a:pPr/>
              <a:t>‹#›</a:t>
            </a:fld>
            <a:endParaRPr lang="en-US" altLang="en-US"/>
          </a:p>
        </p:txBody>
      </p:sp>
    </p:spTree>
    <p:extLst>
      <p:ext uri="{BB962C8B-B14F-4D97-AF65-F5344CB8AC3E}">
        <p14:creationId xmlns:p14="http://schemas.microsoft.com/office/powerpoint/2010/main" val="335558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B963C4F-8379-4951-81D9-FF59D2D2DFD3}" type="slidenum">
              <a:rPr lang="en-US" altLang="en-US" smtClean="0"/>
              <a:pPr/>
              <a:t>‹#›</a:t>
            </a:fld>
            <a:endParaRPr lang="en-US" altLang="en-US"/>
          </a:p>
        </p:txBody>
      </p:sp>
    </p:spTree>
    <p:extLst>
      <p:ext uri="{BB962C8B-B14F-4D97-AF65-F5344CB8AC3E}">
        <p14:creationId xmlns:p14="http://schemas.microsoft.com/office/powerpoint/2010/main" val="2139217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0A8BC14-75AE-4072-B33D-A2C81C8C54A0}" type="slidenum">
              <a:rPr lang="en-US" altLang="en-US" smtClean="0"/>
              <a:pPr/>
              <a:t>‹#›</a:t>
            </a:fld>
            <a:endParaRPr lang="en-US" altLang="en-US"/>
          </a:p>
        </p:txBody>
      </p:sp>
    </p:spTree>
    <p:extLst>
      <p:ext uri="{BB962C8B-B14F-4D97-AF65-F5344CB8AC3E}">
        <p14:creationId xmlns:p14="http://schemas.microsoft.com/office/powerpoint/2010/main" val="4005710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3DE962-4E34-4D78-BF8F-19503147E2E5}" type="slidenum">
              <a:rPr lang="en-US" altLang="en-US" smtClean="0"/>
              <a:pPr/>
              <a:t>‹#›</a:t>
            </a:fld>
            <a:endParaRPr lang="en-US" altLang="en-US"/>
          </a:p>
        </p:txBody>
      </p:sp>
    </p:spTree>
    <p:extLst>
      <p:ext uri="{BB962C8B-B14F-4D97-AF65-F5344CB8AC3E}">
        <p14:creationId xmlns:p14="http://schemas.microsoft.com/office/powerpoint/2010/main" val="1384317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1FCF22A-24B9-47ED-BFD6-E1DCB92620A2}" type="slidenum">
              <a:rPr lang="en-US" altLang="en-US" smtClean="0"/>
              <a:pPr/>
              <a:t>‹#›</a:t>
            </a:fld>
            <a:endParaRPr lang="en-US" altLang="en-US"/>
          </a:p>
        </p:txBody>
      </p:sp>
    </p:spTree>
    <p:extLst>
      <p:ext uri="{BB962C8B-B14F-4D97-AF65-F5344CB8AC3E}">
        <p14:creationId xmlns:p14="http://schemas.microsoft.com/office/powerpoint/2010/main" val="370975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21FB-34E0-47B4-B967-F049F7D87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1757E-B757-4D22-9F76-D89EF0F70BAF}"/>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DFF574A-370A-4124-A1BF-9C9E0A87F39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1C811BA-E7BE-4FE4-8443-B2ACFF6B4175}"/>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4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23D05-78AC-41F2-B4B9-E9B8ACBAE844}"/>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45925FF-0B0A-4250-B1FB-BAA12E6FA85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733469-BA89-447D-9FD6-C7EC53B3CF63}"/>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22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5011-AC0C-4FA1-89D2-B3548E016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9D4918-305F-4F2D-B66D-3E335322D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E642BE-1782-42D2-A426-87219366C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C81AF7-87F3-4BCC-AA92-24A41E01D3A9}"/>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8B1F4D-A15A-4D76-A00B-57B94943A5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28E5C28-AB53-41A3-9536-50EC137D3234}"/>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64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7217-C33B-43DB-80D6-850DCD5E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2ABE5-24F4-49AA-B662-8E0FE4157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E96AA-DE76-4077-B053-75A3BB16B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3BD589-DF6B-4A60-95BF-8D171F97BC95}"/>
              </a:ext>
            </a:extLst>
          </p:cNvPr>
          <p:cNvSpPr>
            <a:spLocks noGrp="1"/>
          </p:cNvSpPr>
          <p:nvPr>
            <p:ph type="dt" sz="half" idx="10"/>
          </p:nvPr>
        </p:nvSpPr>
        <p:spPr/>
        <p:txBody>
          <a:body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82E4FA6-69F1-46D6-99BC-BA4BEC3E7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8C0992-BDB1-4FC7-A972-FC3A2605A569}"/>
              </a:ext>
            </a:extLst>
          </p:cNvPr>
          <p:cNvSpPr>
            <a:spLocks noGrp="1"/>
          </p:cNvSpPr>
          <p:nvPr>
            <p:ph type="sldNum" sz="quarter" idx="12"/>
          </p:nvPr>
        </p:nvSpPr>
        <p:spPr/>
        <p:txBody>
          <a:body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282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67105-E91F-45C7-85D2-DD0F88D06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C8C6C-5FCB-4E4E-A9E7-64D4CB39D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60C21-11E6-4DFB-A648-CCEA54F2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EE717-CEEE-4C8A-BB76-66045DD007AE}" type="datetimeFigureOut">
              <a:rPr lang="en-US" smtClean="0">
                <a:solidFill>
                  <a:prstClr val="black">
                    <a:tint val="75000"/>
                  </a:prstClr>
                </a:solidFill>
              </a:rPr>
              <a:pPr/>
              <a:t>11/11/2018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264682B-67B9-4642-BF7B-46FFB7F23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0CB484-1AB3-49CC-815E-C2DBAA060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EAE25-27FC-4C12-85C9-2F8F0A2899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775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8B5A42E4-0413-40DD-8A26-4501798E6D8C}" type="datetimeFigureOut">
              <a:rPr lang="en-US"/>
              <a:pPr>
                <a:defRPr/>
              </a:pPr>
              <a:t>11/11/2018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ADA47EAA-83D4-4F10-BA06-EB1B6F53DBA3}" type="slidenum">
              <a:rPr lang="en-US"/>
              <a:pPr>
                <a:defRPr/>
              </a:pPr>
              <a:t>‹#›</a:t>
            </a:fld>
            <a:endParaRPr lang="en-US"/>
          </a:p>
        </p:txBody>
      </p:sp>
    </p:spTree>
    <p:extLst>
      <p:ext uri="{BB962C8B-B14F-4D97-AF65-F5344CB8AC3E}">
        <p14:creationId xmlns:p14="http://schemas.microsoft.com/office/powerpoint/2010/main" val="1801865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C9C8FB-89C8-4482-B07C-B090EACD8E0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0A9A1ED-F985-442B-BADD-FF14CD6EFF0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C55108-4313-4C08-B972-279371B789C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30DC1DA-3870-4170-AC9C-6DE8FB7B8F09}" type="datetimeFigureOut">
              <a:rPr lang="en-US"/>
              <a:pPr>
                <a:defRPr/>
              </a:pPr>
              <a:t>11/11/2018</a:t>
            </a:fld>
            <a:endParaRPr lang="en-US"/>
          </a:p>
        </p:txBody>
      </p:sp>
      <p:sp>
        <p:nvSpPr>
          <p:cNvPr id="5" name="Footer Placeholder 4">
            <a:extLst>
              <a:ext uri="{FF2B5EF4-FFF2-40B4-BE49-F238E27FC236}">
                <a16:creationId xmlns:a16="http://schemas.microsoft.com/office/drawing/2014/main" id="{288CD74E-6484-420D-BEBD-2A4C832A35F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C5EB3633-267A-40FC-9C77-CD13E6B1FE01}"/>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1CE22CC7-0D9C-4B50-A0E7-27799CE7EC75}" type="slidenum">
              <a:rPr lang="en-US"/>
              <a:pPr>
                <a:defRPr/>
              </a:pPr>
              <a:t>‹#›</a:t>
            </a:fld>
            <a:endParaRPr lang="en-US"/>
          </a:p>
        </p:txBody>
      </p:sp>
    </p:spTree>
    <p:extLst>
      <p:ext uri="{BB962C8B-B14F-4D97-AF65-F5344CB8AC3E}">
        <p14:creationId xmlns:p14="http://schemas.microsoft.com/office/powerpoint/2010/main" val="4376989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F6809F-D017-4E79-9E70-421F72C5D87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8B4A9A-9138-4258-BF7F-996D5266EDF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CCC6A2-9B55-4AED-AE39-B9D813BE030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77A3E7-2D9F-437F-ACB4-AA39910FEF91}" type="datetime1">
              <a:rPr lang="en-US"/>
              <a:pPr>
                <a:defRPr/>
              </a:pPr>
              <a:t>11/11/2018</a:t>
            </a:fld>
            <a:endParaRPr lang="en-US"/>
          </a:p>
        </p:txBody>
      </p:sp>
      <p:sp>
        <p:nvSpPr>
          <p:cNvPr id="5" name="Footer Placeholder 4">
            <a:extLst>
              <a:ext uri="{FF2B5EF4-FFF2-40B4-BE49-F238E27FC236}">
                <a16:creationId xmlns:a16="http://schemas.microsoft.com/office/drawing/2014/main" id="{7E453E4E-BE27-4AAA-914A-ABC71003002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1C6095B-0308-46EB-A96E-8AC387ABA29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6E24E23-FA61-4AE3-BC04-CE12FFAF52DD}" type="slidenum">
              <a:rPr lang="en-US" altLang="en-US"/>
              <a:pPr/>
              <a:t>‹#›</a:t>
            </a:fld>
            <a:endParaRPr lang="en-US" altLang="en-US"/>
          </a:p>
        </p:txBody>
      </p:sp>
    </p:spTree>
    <p:extLst>
      <p:ext uri="{BB962C8B-B14F-4D97-AF65-F5344CB8AC3E}">
        <p14:creationId xmlns:p14="http://schemas.microsoft.com/office/powerpoint/2010/main" val="13782465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176B3-E57E-4F69-8430-D65FFEAED023}" type="slidenum">
              <a:rPr lang="en-US" altLang="en-US" smtClean="0"/>
              <a:pPr/>
              <a:t>‹#›</a:t>
            </a:fld>
            <a:endParaRPr lang="en-US" altLang="en-US"/>
          </a:p>
        </p:txBody>
      </p:sp>
    </p:spTree>
    <p:extLst>
      <p:ext uri="{BB962C8B-B14F-4D97-AF65-F5344CB8AC3E}">
        <p14:creationId xmlns:p14="http://schemas.microsoft.com/office/powerpoint/2010/main" val="36183782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Constitution_of_the_United_States"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hyperlink" Target="https://en.wikipedia.org/wiki/So_help_me_God" TargetMode="External"/><Relationship Id="rId5" Type="http://schemas.openxmlformats.org/officeDocument/2006/relationships/hyperlink" Target="https://en.wikipedia.org/wiki/Uniform_Code_of_Military_Justice" TargetMode="External"/><Relationship Id="rId4" Type="http://schemas.openxmlformats.org/officeDocument/2006/relationships/hyperlink" Target="https://en.wikipedia.org/wiki/Officer_(armed_force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a:extLst>
              <a:ext uri="{FF2B5EF4-FFF2-40B4-BE49-F238E27FC236}">
                <a16:creationId xmlns:a16="http://schemas.microsoft.com/office/drawing/2014/main" id="{5E98A151-8B80-4F90-B909-4E3B32244165}"/>
              </a:ext>
            </a:extLst>
          </p:cNvPr>
          <p:cNvSpPr>
            <a:spLocks noGrp="1" noChangeArrowheads="1"/>
          </p:cNvSpPr>
          <p:nvPr>
            <p:ph type="title"/>
          </p:nvPr>
        </p:nvSpPr>
        <p:spPr>
          <a:xfrm>
            <a:off x="0" y="0"/>
            <a:ext cx="12192000" cy="1325563"/>
          </a:xfrm>
        </p:spPr>
        <p:txBody>
          <a:bodyPr/>
          <a:lstStyle/>
          <a:p>
            <a:pPr algn="ctr"/>
            <a:r>
              <a:rPr lang="en-US" altLang="en-US" b="1" dirty="0"/>
              <a:t>You Are Worthy of My Praise </a:t>
            </a:r>
          </a:p>
        </p:txBody>
      </p:sp>
      <p:sp>
        <p:nvSpPr>
          <p:cNvPr id="28680" name="Rectangle 8">
            <a:extLst>
              <a:ext uri="{FF2B5EF4-FFF2-40B4-BE49-F238E27FC236}">
                <a16:creationId xmlns:a16="http://schemas.microsoft.com/office/drawing/2014/main" id="{D6E5D680-C977-44BF-AC27-8DBBAEED69EF}"/>
              </a:ext>
            </a:extLst>
          </p:cNvPr>
          <p:cNvSpPr>
            <a:spLocks noGrp="1" noChangeArrowheads="1"/>
          </p:cNvSpPr>
          <p:nvPr>
            <p:ph idx="1"/>
          </p:nvPr>
        </p:nvSpPr>
        <p:spPr>
          <a:xfrm>
            <a:off x="3200400" y="1554480"/>
            <a:ext cx="7467600" cy="4351338"/>
          </a:xfrm>
        </p:spPr>
        <p:txBody>
          <a:bodyPr/>
          <a:lstStyle/>
          <a:p>
            <a:pPr marL="0" indent="0">
              <a:buNone/>
              <a:tabLst>
                <a:tab pos="914400" algn="l"/>
                <a:tab pos="4354513" algn="l"/>
              </a:tabLst>
            </a:pPr>
            <a:r>
              <a:rPr lang="en-US" altLang="en-US" dirty="0"/>
              <a:t>I will worship 	…(echo)</a:t>
            </a:r>
          </a:p>
          <a:p>
            <a:pPr marL="0" indent="0">
              <a:buNone/>
              <a:tabLst>
                <a:tab pos="914400" algn="l"/>
                <a:tab pos="4354513" algn="l"/>
              </a:tabLst>
            </a:pPr>
            <a:r>
              <a:rPr lang="en-US" altLang="en-US" dirty="0"/>
              <a:t>With all of my heart 	…(echo)</a:t>
            </a:r>
          </a:p>
          <a:p>
            <a:pPr marL="0" indent="0">
              <a:buNone/>
              <a:tabLst>
                <a:tab pos="914400" algn="l"/>
                <a:tab pos="4354513" algn="l"/>
              </a:tabLst>
            </a:pPr>
            <a:r>
              <a:rPr lang="en-US" altLang="en-US" dirty="0"/>
              <a:t>I will praise you 	…(echo)</a:t>
            </a:r>
          </a:p>
          <a:p>
            <a:pPr marL="0" indent="0">
              <a:buNone/>
              <a:tabLst>
                <a:tab pos="914400" algn="l"/>
                <a:tab pos="4354513" algn="l"/>
              </a:tabLst>
            </a:pPr>
            <a:r>
              <a:rPr lang="en-US" altLang="en-US" dirty="0"/>
              <a:t>With all of my strength 	…(all my strength)</a:t>
            </a:r>
          </a:p>
          <a:p>
            <a:pPr marL="0" indent="0">
              <a:buNone/>
              <a:tabLst>
                <a:tab pos="914400" algn="l"/>
                <a:tab pos="4354513" algn="l"/>
              </a:tabLst>
            </a:pPr>
            <a:r>
              <a:rPr lang="en-US" altLang="en-US" dirty="0"/>
              <a:t>I will seek you 	…(echo)  </a:t>
            </a:r>
          </a:p>
          <a:p>
            <a:pPr marL="0" indent="0">
              <a:buNone/>
              <a:tabLst>
                <a:tab pos="914400" algn="l"/>
                <a:tab pos="4354513" algn="l"/>
              </a:tabLst>
            </a:pPr>
            <a:r>
              <a:rPr lang="en-US" altLang="en-US" dirty="0"/>
              <a:t>All of my days 	…(echo)</a:t>
            </a:r>
          </a:p>
          <a:p>
            <a:pPr marL="0" indent="0">
              <a:buNone/>
              <a:tabLst>
                <a:tab pos="914400" algn="l"/>
                <a:tab pos="4354513" algn="l"/>
              </a:tabLst>
            </a:pPr>
            <a:r>
              <a:rPr lang="en-US" altLang="en-US" dirty="0"/>
              <a:t>I will follow 	…(echo)  </a:t>
            </a:r>
          </a:p>
          <a:p>
            <a:pPr marL="0" indent="0">
              <a:buNone/>
              <a:tabLst>
                <a:tab pos="914400" algn="l"/>
                <a:tab pos="4354513" algn="l"/>
              </a:tabLst>
            </a:pPr>
            <a:r>
              <a:rPr lang="en-US" altLang="en-US" dirty="0"/>
              <a:t>All of Your ways 	…(all Your ways)</a:t>
            </a:r>
          </a:p>
        </p:txBody>
      </p:sp>
      <p:sp>
        <p:nvSpPr>
          <p:cNvPr id="28676" name="Text Box 4">
            <a:extLst>
              <a:ext uri="{FF2B5EF4-FFF2-40B4-BE49-F238E27FC236}">
                <a16:creationId xmlns:a16="http://schemas.microsoft.com/office/drawing/2014/main" id="{BE7B01E7-24BB-4822-8BE5-904DB884AD6A}"/>
              </a:ext>
            </a:extLst>
          </p:cNvPr>
          <p:cNvSpPr txBox="1">
            <a:spLocks noChangeArrowheads="1"/>
          </p:cNvSpPr>
          <p:nvPr/>
        </p:nvSpPr>
        <p:spPr bwMode="auto">
          <a:xfrm>
            <a:off x="1524000" y="6461126"/>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of 4</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178997" y="272376"/>
            <a:ext cx="9753600" cy="4401205"/>
          </a:xfrm>
          <a:prstGeom prst="rect">
            <a:avLst/>
          </a:prstGeom>
        </p:spPr>
        <p:txBody>
          <a:bodyPr wrap="square">
            <a:spAutoFit/>
          </a:bodyPr>
          <a:lstStyle/>
          <a:p>
            <a:r>
              <a:rPr lang="en-US" sz="2800" b="1" i="1" dirty="0">
                <a:latin typeface="Bookman Old Style" panose="02050604050505020204" pitchFamily="18" charset="0"/>
              </a:rPr>
              <a:t>For though we walk in the flesh, we do not war according to the flesh. For the weapons of our warfare are not carnal but mighty in God for pulling down strongholds, casting down arguments and every high thing that exalts itself against the knowledge of God, bringing every thought into captivity to the obedience of Christ. </a:t>
            </a:r>
          </a:p>
          <a:p>
            <a:endParaRPr lang="en-US" sz="2800" b="1" i="1" dirty="0">
              <a:latin typeface="Bookman Old Style" panose="02050604050505020204" pitchFamily="18" charset="0"/>
            </a:endParaRPr>
          </a:p>
          <a:p>
            <a:r>
              <a:rPr lang="en-US" sz="2800" b="1" dirty="0">
                <a:latin typeface="Bookman Old Style" panose="02050604050505020204" pitchFamily="18" charset="0"/>
              </a:rPr>
              <a:t>II Corinthians 10: 2, 3</a:t>
            </a:r>
          </a:p>
          <a:p>
            <a:r>
              <a:rPr lang="en-US" sz="2800" b="1" dirty="0">
                <a:latin typeface="Bookman Old Style" panose="02050604050505020204" pitchFamily="18" charset="0"/>
              </a:rPr>
              <a:t> </a:t>
            </a: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379975321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178997" y="272376"/>
            <a:ext cx="9753600" cy="5262979"/>
          </a:xfrm>
          <a:prstGeom prst="rect">
            <a:avLst/>
          </a:prstGeom>
        </p:spPr>
        <p:txBody>
          <a:bodyPr wrap="square">
            <a:spAutoFit/>
          </a:bodyPr>
          <a:lstStyle/>
          <a:p>
            <a:r>
              <a:rPr lang="en-US" sz="2800" b="1" i="1" dirty="0">
                <a:latin typeface="Bookman Old Style" panose="02050604050505020204" pitchFamily="18" charset="0"/>
              </a:rPr>
              <a:t>Then I saw heaven opened, and behold, a white horse! The one sitting on it is called Faithful and True, and in righteousness he judges and makes war. His eyes are like a flame of fire, and on his head are many diadems …  and the name by which he is called is The Word of God. And the armies of heaven, arrayed in fine linen, white and pure, were following Him   </a:t>
            </a:r>
          </a:p>
          <a:p>
            <a:endParaRPr lang="en-US" sz="2800" b="1" i="1" dirty="0">
              <a:latin typeface="Bookman Old Style" panose="02050604050505020204" pitchFamily="18" charset="0"/>
            </a:endParaRPr>
          </a:p>
          <a:p>
            <a:r>
              <a:rPr lang="en-US" sz="2800" b="1" dirty="0">
                <a:latin typeface="Bookman Old Style" panose="02050604050505020204" pitchFamily="18" charset="0"/>
              </a:rPr>
              <a:t>Revelation 19: 11 – 14</a:t>
            </a:r>
          </a:p>
          <a:p>
            <a:r>
              <a:rPr lang="en-US" sz="2800" b="1" dirty="0">
                <a:latin typeface="Bookman Old Style" panose="02050604050505020204" pitchFamily="18" charset="0"/>
              </a:rPr>
              <a:t> </a:t>
            </a:r>
          </a:p>
          <a:p>
            <a:r>
              <a:rPr lang="en-US" sz="2800" b="1" dirty="0">
                <a:latin typeface="Bookman Old Style" panose="02050604050505020204" pitchFamily="18" charset="0"/>
              </a:rPr>
              <a:t> </a:t>
            </a: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316194512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178997" y="272376"/>
            <a:ext cx="9753600" cy="3108543"/>
          </a:xfrm>
          <a:prstGeom prst="rect">
            <a:avLst/>
          </a:prstGeom>
        </p:spPr>
        <p:txBody>
          <a:bodyPr wrap="square">
            <a:spAutoFit/>
          </a:bodyPr>
          <a:lstStyle/>
          <a:p>
            <a:r>
              <a:rPr lang="en-US" sz="2800" b="1" i="1" dirty="0">
                <a:latin typeface="Bookman Old Style" panose="02050604050505020204" pitchFamily="18" charset="0"/>
              </a:rPr>
              <a:t>“Have I not commanded you? Be strong and courageous. Do not be afraid; do not be discouraged, for the Lord your God will be with you wherever you go.”</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  </a:t>
            </a:r>
            <a:r>
              <a:rPr lang="en-US" sz="2800" b="1" dirty="0">
                <a:latin typeface="Bookman Old Style" panose="02050604050505020204" pitchFamily="18" charset="0"/>
              </a:rPr>
              <a:t>Joshua 1: 9</a:t>
            </a:r>
          </a:p>
          <a:p>
            <a:r>
              <a:rPr lang="en-US" sz="2800" b="1" dirty="0">
                <a:latin typeface="Bookman Old Style" panose="02050604050505020204" pitchFamily="18" charset="0"/>
              </a:rPr>
              <a:t> </a:t>
            </a: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359976339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036617" y="272376"/>
            <a:ext cx="9895979" cy="5262979"/>
          </a:xfrm>
          <a:prstGeom prst="rect">
            <a:avLst/>
          </a:prstGeom>
        </p:spPr>
        <p:txBody>
          <a:bodyPr wrap="square">
            <a:spAutoFit/>
          </a:bodyPr>
          <a:lstStyle/>
          <a:p>
            <a:r>
              <a:rPr lang="en-US" sz="2800" b="1" i="1" dirty="0">
                <a:latin typeface="Bookman Old Style" panose="02050604050505020204" pitchFamily="18" charset="0"/>
              </a:rPr>
              <a:t>Finally, my brethren, be strong in the Lord 	and in the power of His might. </a:t>
            </a:r>
            <a:r>
              <a:rPr lang="en-US" sz="2800" b="1" i="1" baseline="30000" dirty="0">
                <a:latin typeface="Bookman Old Style" panose="02050604050505020204" pitchFamily="18" charset="0"/>
              </a:rPr>
              <a:t> </a:t>
            </a:r>
            <a:r>
              <a:rPr lang="en-US" sz="2800" b="1" i="1" dirty="0">
                <a:latin typeface="Bookman Old Style" panose="02050604050505020204" pitchFamily="18" charset="0"/>
              </a:rPr>
              <a:t>Put on the whole armor of God, that you may be able to stand against the wiles of the devil. </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For we do not wrestle against flesh and blood, but against principalities, against powers, against the rulers of the darkness of this age, against spiritual hosts of wickedness in the heavenly places. Therefore take up the whole armor of God, that you may be able to withstand in the evil day, and having done all, to stand.</a:t>
            </a: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426208041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036617" y="272376"/>
            <a:ext cx="9895979" cy="4832092"/>
          </a:xfrm>
          <a:prstGeom prst="rect">
            <a:avLst/>
          </a:prstGeom>
        </p:spPr>
        <p:txBody>
          <a:bodyPr wrap="square">
            <a:spAutoFit/>
          </a:bodyPr>
          <a:lstStyle/>
          <a:p>
            <a:r>
              <a:rPr lang="en-US" sz="2800" b="1" i="1" dirty="0">
                <a:latin typeface="Bookman Old Style" panose="02050604050505020204" pitchFamily="18" charset="0"/>
              </a:rPr>
              <a:t>Stand therefore, having girded your waist with truth, having put on the breastplate of righteousness,</a:t>
            </a:r>
            <a:r>
              <a:rPr lang="en-US" sz="2800" b="1" i="1" baseline="30000" dirty="0">
                <a:latin typeface="Bookman Old Style" panose="02050604050505020204" pitchFamily="18" charset="0"/>
              </a:rPr>
              <a:t> </a:t>
            </a:r>
            <a:r>
              <a:rPr lang="en-US" sz="2800" b="1" i="1" dirty="0">
                <a:latin typeface="Bookman Old Style" panose="02050604050505020204" pitchFamily="18" charset="0"/>
              </a:rPr>
              <a:t>and having shod your feet with the preparation of the gospel of peace; above all, taking the shield of faith with which you will be able to quench all the fiery darts of the wicked one. And take the helmet of salvation, and the sword of the Spirit, which is the word of God;</a:t>
            </a:r>
          </a:p>
          <a:p>
            <a:r>
              <a:rPr lang="en-US" sz="2800" b="1" i="1" dirty="0">
                <a:latin typeface="Bookman Old Style" panose="02050604050505020204" pitchFamily="18" charset="0"/>
              </a:rPr>
              <a:t> </a:t>
            </a:r>
          </a:p>
          <a:p>
            <a:r>
              <a:rPr lang="en-US" sz="2800" b="1" i="1" dirty="0">
                <a:latin typeface="Bookman Old Style" panose="02050604050505020204" pitchFamily="18" charset="0"/>
              </a:rPr>
              <a:t>			</a:t>
            </a:r>
            <a:r>
              <a:rPr lang="en-US" sz="2800" b="1" dirty="0">
                <a:latin typeface="Bookman Old Style" panose="02050604050505020204" pitchFamily="18" charset="0"/>
              </a:rPr>
              <a:t>Ephesians 6: 10- 17</a:t>
            </a:r>
          </a:p>
          <a:p>
            <a:r>
              <a:rPr lang="en-US" sz="2800" b="1" dirty="0">
                <a:latin typeface="Bookman Old Style" panose="02050604050505020204" pitchFamily="18" charset="0"/>
              </a:rPr>
              <a:t> </a:t>
            </a: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343165570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58000"/>
          </a:schemeClr>
        </a:solidFill>
        <a:effectLst/>
      </p:bgPr>
    </p:bg>
    <p:spTree>
      <p:nvGrpSpPr>
        <p:cNvPr id="1" name=""/>
        <p:cNvGrpSpPr/>
        <p:nvPr/>
      </p:nvGrpSpPr>
      <p:grpSpPr>
        <a:xfrm>
          <a:off x="0" y="0"/>
          <a:ext cx="0" cy="0"/>
          <a:chOff x="0" y="0"/>
          <a:chExt cx="0" cy="0"/>
        </a:xfrm>
      </p:grpSpPr>
      <p:pic>
        <p:nvPicPr>
          <p:cNvPr id="3074" name="Picture 2" descr="Image result for veteran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653" y="227833"/>
            <a:ext cx="9268694" cy="5218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533087"/>
            <a:ext cx="12192000" cy="1200329"/>
          </a:xfrm>
          <a:prstGeom prst="rect">
            <a:avLst/>
          </a:prstGeom>
        </p:spPr>
        <p:txBody>
          <a:bodyPr wrap="square">
            <a:spAutoFit/>
          </a:bodyPr>
          <a:lstStyle/>
          <a:p>
            <a:pPr lvl="0" algn="ctr"/>
            <a:r>
              <a:rPr lang="en-US" sz="7200" cap="small" dirty="0">
                <a:solidFill>
                  <a:prstClr val="black"/>
                </a:solidFill>
                <a:latin typeface="Baskerville Old Face" panose="02020602080505020303" pitchFamily="18" charset="0"/>
              </a:rPr>
              <a:t>Citizen Soldiers</a:t>
            </a:r>
          </a:p>
        </p:txBody>
      </p:sp>
    </p:spTree>
    <p:extLst>
      <p:ext uri="{BB962C8B-B14F-4D97-AF65-F5344CB8AC3E}">
        <p14:creationId xmlns:p14="http://schemas.microsoft.com/office/powerpoint/2010/main" val="13873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Image result for newspaper headline 1918 armis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36" y="184902"/>
            <a:ext cx="10522527" cy="6481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41336" y="2673821"/>
            <a:ext cx="3467460" cy="1941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8072522" y="2561165"/>
            <a:ext cx="3291341" cy="2054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7190216" y="4686516"/>
            <a:ext cx="2640352" cy="1980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3629311" y="4099368"/>
            <a:ext cx="3560905" cy="256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9583039"/>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58000"/>
          </a:schemeClr>
        </a:solidFill>
        <a:effectLst/>
      </p:bgPr>
    </p:bg>
    <p:spTree>
      <p:nvGrpSpPr>
        <p:cNvPr id="1" name=""/>
        <p:cNvGrpSpPr/>
        <p:nvPr/>
      </p:nvGrpSpPr>
      <p:grpSpPr>
        <a:xfrm>
          <a:off x="0" y="0"/>
          <a:ext cx="0" cy="0"/>
          <a:chOff x="0" y="0"/>
          <a:chExt cx="0" cy="0"/>
        </a:xfrm>
      </p:grpSpPr>
      <p:pic>
        <p:nvPicPr>
          <p:cNvPr id="3074" name="Picture 2" descr="Image result for veteran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45" y="215720"/>
            <a:ext cx="5989602" cy="33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2315" y="3688425"/>
            <a:ext cx="11784994" cy="2739211"/>
          </a:xfrm>
          <a:prstGeom prst="rect">
            <a:avLst/>
          </a:prstGeom>
        </p:spPr>
        <p:txBody>
          <a:bodyPr wrap="square">
            <a:spAutoFit/>
          </a:bodyPr>
          <a:lstStyle/>
          <a:p>
            <a:r>
              <a:rPr lang="en-US" b="1" baseline="30000" dirty="0">
                <a:solidFill>
                  <a:srgbClr val="000000"/>
                </a:solidFill>
                <a:latin typeface="Arial" panose="020B0604020202020204" pitchFamily="34" charset="0"/>
              </a:rPr>
              <a:t> </a:t>
            </a:r>
          </a:p>
          <a:p>
            <a:r>
              <a:rPr lang="en-US" sz="3200" b="1" i="1" dirty="0">
                <a:latin typeface="Bookman Old Style" panose="02050604050505020204" pitchFamily="18" charset="0"/>
              </a:rPr>
              <a:t>Now, therefore, you are …  </a:t>
            </a:r>
            <a:r>
              <a:rPr lang="en-US" sz="3200" b="1" i="1" u="sng" dirty="0">
                <a:latin typeface="Bookman Old Style" panose="02050604050505020204" pitchFamily="18" charset="0"/>
              </a:rPr>
              <a:t>fellow citizens </a:t>
            </a:r>
            <a:r>
              <a:rPr lang="en-US" sz="3200" b="1" i="1" dirty="0">
                <a:latin typeface="Bookman Old Style" panose="02050604050505020204" pitchFamily="18" charset="0"/>
              </a:rPr>
              <a:t>with the saints and members of the household of God   										</a:t>
            </a:r>
            <a:r>
              <a:rPr lang="en-US" sz="3200" b="1" dirty="0">
                <a:latin typeface="Bookman Old Style" panose="02050604050505020204" pitchFamily="18" charset="0"/>
              </a:rPr>
              <a:t>Ephesians 2: 19</a:t>
            </a:r>
          </a:p>
          <a:p>
            <a:r>
              <a:rPr lang="en-US" sz="3200" b="1" i="1" dirty="0">
                <a:latin typeface="Bookman Old Style" panose="02050604050505020204" pitchFamily="18" charset="0"/>
              </a:rPr>
              <a:t>You therefore must endure hardship as a </a:t>
            </a:r>
            <a:r>
              <a:rPr lang="en-US" sz="3200" b="1" i="1" u="sng" dirty="0">
                <a:latin typeface="Bookman Old Style" panose="02050604050505020204" pitchFamily="18" charset="0"/>
              </a:rPr>
              <a:t>good soldier</a:t>
            </a:r>
            <a:r>
              <a:rPr lang="en-US" sz="3200" b="1" i="1" dirty="0">
                <a:latin typeface="Bookman Old Style" panose="02050604050505020204" pitchFamily="18" charset="0"/>
              </a:rPr>
              <a:t> of Jesus Christ. 		</a:t>
            </a:r>
            <a:r>
              <a:rPr lang="en-US" sz="3200" b="1" dirty="0">
                <a:latin typeface="Bookman Old Style" panose="02050604050505020204" pitchFamily="18" charset="0"/>
              </a:rPr>
              <a:t>II Timothy 2: 1 – 3</a:t>
            </a:r>
          </a:p>
        </p:txBody>
      </p:sp>
      <p:sp>
        <p:nvSpPr>
          <p:cNvPr id="3" name="Rectangle 2"/>
          <p:cNvSpPr/>
          <p:nvPr/>
        </p:nvSpPr>
        <p:spPr>
          <a:xfrm>
            <a:off x="6892635" y="680838"/>
            <a:ext cx="4641273" cy="2308324"/>
          </a:xfrm>
          <a:prstGeom prst="rect">
            <a:avLst/>
          </a:prstGeom>
        </p:spPr>
        <p:txBody>
          <a:bodyPr wrap="square">
            <a:spAutoFit/>
          </a:bodyPr>
          <a:lstStyle/>
          <a:p>
            <a:pPr lvl="0" algn="ctr"/>
            <a:r>
              <a:rPr lang="en-US" sz="7200" dirty="0">
                <a:solidFill>
                  <a:prstClr val="black"/>
                </a:solidFill>
                <a:latin typeface="Stencil" panose="040409050D0802020404" pitchFamily="82" charset="0"/>
              </a:rPr>
              <a:t>CITIZEN</a:t>
            </a:r>
          </a:p>
          <a:p>
            <a:pPr lvl="0" algn="ctr"/>
            <a:r>
              <a:rPr lang="en-US" sz="7200" dirty="0">
                <a:solidFill>
                  <a:prstClr val="black"/>
                </a:solidFill>
                <a:latin typeface="Stencil" panose="040409050D0802020404" pitchFamily="82" charset="0"/>
              </a:rPr>
              <a:t>SOLDIERS</a:t>
            </a:r>
          </a:p>
        </p:txBody>
      </p:sp>
    </p:spTree>
    <p:extLst>
      <p:ext uri="{BB962C8B-B14F-4D97-AF65-F5344CB8AC3E}">
        <p14:creationId xmlns:p14="http://schemas.microsoft.com/office/powerpoint/2010/main" val="35329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58000"/>
          </a:schemeClr>
        </a:solidFill>
        <a:effectLst/>
      </p:bgPr>
    </p:bg>
    <p:spTree>
      <p:nvGrpSpPr>
        <p:cNvPr id="1" name=""/>
        <p:cNvGrpSpPr/>
        <p:nvPr/>
      </p:nvGrpSpPr>
      <p:grpSpPr>
        <a:xfrm>
          <a:off x="0" y="0"/>
          <a:ext cx="0" cy="0"/>
          <a:chOff x="0" y="0"/>
          <a:chExt cx="0" cy="0"/>
        </a:xfrm>
      </p:grpSpPr>
      <p:pic>
        <p:nvPicPr>
          <p:cNvPr id="3074" name="Picture 2" descr="Image result for veteran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527" y="458175"/>
            <a:ext cx="6763109" cy="3808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00971" y="4623607"/>
            <a:ext cx="11355239" cy="2062103"/>
          </a:xfrm>
          <a:prstGeom prst="rect">
            <a:avLst/>
          </a:prstGeom>
        </p:spPr>
        <p:txBody>
          <a:bodyPr wrap="square">
            <a:spAutoFit/>
          </a:bodyPr>
          <a:lstStyle/>
          <a:p>
            <a:r>
              <a:rPr lang="en-US" b="1" baseline="30000" dirty="0">
                <a:solidFill>
                  <a:srgbClr val="000000"/>
                </a:solidFill>
                <a:latin typeface="Arial" panose="020B0604020202020204" pitchFamily="34" charset="0"/>
              </a:rPr>
              <a:t> </a:t>
            </a:r>
            <a:r>
              <a:rPr lang="en-US" sz="3200" b="1" i="1" dirty="0">
                <a:solidFill>
                  <a:srgbClr val="000000"/>
                </a:solidFill>
                <a:latin typeface="Bookman Old Style" panose="02050604050505020204" pitchFamily="18" charset="0"/>
              </a:rPr>
              <a:t>Render therefore to all their due: taxes to whom taxes are due, customs to whom customs, fear to whom fear, </a:t>
            </a:r>
            <a:r>
              <a:rPr lang="en-US" sz="3200" b="1" i="1" dirty="0">
                <a:solidFill>
                  <a:srgbClr val="FF0000"/>
                </a:solidFill>
                <a:latin typeface="Bookman Old Style" panose="02050604050505020204" pitchFamily="18" charset="0"/>
              </a:rPr>
              <a:t>honor to whom honor</a:t>
            </a:r>
            <a:r>
              <a:rPr lang="en-US" sz="3200" b="1" i="1" dirty="0">
                <a:solidFill>
                  <a:srgbClr val="000000"/>
                </a:solidFill>
                <a:latin typeface="Bookman Old Style" panose="02050604050505020204" pitchFamily="18" charset="0"/>
              </a:rPr>
              <a:t>.</a:t>
            </a:r>
          </a:p>
          <a:p>
            <a:r>
              <a:rPr lang="en-US" sz="3200" b="1" i="1" dirty="0">
                <a:solidFill>
                  <a:srgbClr val="000000"/>
                </a:solidFill>
                <a:latin typeface="Bookman Old Style" panose="02050604050505020204" pitchFamily="18" charset="0"/>
              </a:rPr>
              <a:t>						</a:t>
            </a:r>
            <a:r>
              <a:rPr lang="en-US" sz="3200" b="1" dirty="0">
                <a:solidFill>
                  <a:srgbClr val="000000"/>
                </a:solidFill>
                <a:latin typeface="Bookman Old Style" panose="02050604050505020204" pitchFamily="18" charset="0"/>
              </a:rPr>
              <a:t>Romans 13: 7</a:t>
            </a:r>
            <a:endParaRPr lang="en-US" sz="3200" b="1" i="1" dirty="0">
              <a:latin typeface="Bookman Old Style" panose="02050604050505020204" pitchFamily="18" charset="0"/>
            </a:endParaRPr>
          </a:p>
        </p:txBody>
      </p:sp>
    </p:spTree>
    <p:extLst>
      <p:ext uri="{BB962C8B-B14F-4D97-AF65-F5344CB8AC3E}">
        <p14:creationId xmlns:p14="http://schemas.microsoft.com/office/powerpoint/2010/main" val="233316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6" name="Rectangle 5"/>
          <p:cNvSpPr/>
          <p:nvPr/>
        </p:nvSpPr>
        <p:spPr>
          <a:xfrm>
            <a:off x="2749819" y="5610636"/>
            <a:ext cx="2544286" cy="707886"/>
          </a:xfrm>
          <a:prstGeom prst="rect">
            <a:avLst/>
          </a:prstGeom>
        </p:spPr>
        <p:txBody>
          <a:bodyPr wrap="none">
            <a:spAutoFit/>
          </a:bodyPr>
          <a:lstStyle/>
          <a:p>
            <a:r>
              <a:rPr lang="en-US" sz="4000" dirty="0">
                <a:latin typeface="Stencil" panose="040409050D0802020404" pitchFamily="82" charset="0"/>
                <a:ea typeface="Calibri" panose="020F0502020204030204" pitchFamily="34" charset="0"/>
              </a:rPr>
              <a:t>JOE BERO</a:t>
            </a:r>
            <a:endParaRPr lang="en-US" sz="4000" dirty="0">
              <a:latin typeface="Stencil" panose="040409050D0802020404" pitchFamily="82" charset="0"/>
            </a:endParaRPr>
          </a:p>
        </p:txBody>
      </p:sp>
      <p:sp>
        <p:nvSpPr>
          <p:cNvPr id="7" name="Rectangle 6"/>
          <p:cNvSpPr/>
          <p:nvPr/>
        </p:nvSpPr>
        <p:spPr>
          <a:xfrm>
            <a:off x="706631" y="4107993"/>
            <a:ext cx="3315331" cy="730136"/>
          </a:xfrm>
          <a:prstGeom prst="rect">
            <a:avLst/>
          </a:prstGeom>
        </p:spPr>
        <p:txBody>
          <a:bodyPr wrap="none">
            <a:spAutoFit/>
          </a:bodyPr>
          <a:lstStyle/>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JOHN BERRY</a:t>
            </a:r>
            <a:endParaRPr lang="en-US" sz="4000" dirty="0">
              <a:effectLst/>
              <a:latin typeface="Stencil" panose="040409050D0802020404" pitchFamily="82"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644066" y="1688472"/>
            <a:ext cx="5361566" cy="3820886"/>
          </a:xfrm>
          <a:prstGeom prst="rect">
            <a:avLst/>
          </a:prstGeom>
        </p:spPr>
      </p:pic>
      <p:sp>
        <p:nvSpPr>
          <p:cNvPr id="10" name="Rectangle 9"/>
          <p:cNvSpPr/>
          <p:nvPr/>
        </p:nvSpPr>
        <p:spPr>
          <a:xfrm>
            <a:off x="5743693" y="1663979"/>
            <a:ext cx="2581156" cy="707886"/>
          </a:xfrm>
          <a:prstGeom prst="rect">
            <a:avLst/>
          </a:prstGeom>
        </p:spPr>
        <p:txBody>
          <a:bodyPr wrap="none">
            <a:spAutoFit/>
          </a:bodyPr>
          <a:lstStyle/>
          <a:p>
            <a:r>
              <a:rPr lang="en-US" sz="4000" dirty="0">
                <a:solidFill>
                  <a:schemeClr val="bg1">
                    <a:lumMod val="75000"/>
                  </a:schemeClr>
                </a:solidFill>
                <a:latin typeface="Stencil" panose="040409050D0802020404" pitchFamily="82" charset="0"/>
                <a:ea typeface="Calibri" panose="020F0502020204030204" pitchFamily="34" charset="0"/>
              </a:rPr>
              <a:t>DAN ROSE</a:t>
            </a:r>
            <a:endParaRPr lang="en-US" sz="4000" dirty="0">
              <a:solidFill>
                <a:schemeClr val="bg1">
                  <a:lumMod val="75000"/>
                </a:schemeClr>
              </a:solidFill>
              <a:latin typeface="Stencil" panose="040409050D0802020404" pitchFamily="82" charset="0"/>
            </a:endParaRPr>
          </a:p>
        </p:txBody>
      </p:sp>
      <p:pic>
        <p:nvPicPr>
          <p:cNvPr id="3" name="Picture 2"/>
          <p:cNvPicPr>
            <a:picLocks noChangeAspect="1"/>
          </p:cNvPicPr>
          <p:nvPr/>
        </p:nvPicPr>
        <p:blipFill>
          <a:blip r:embed="rId4"/>
          <a:stretch>
            <a:fillRect/>
          </a:stretch>
        </p:blipFill>
        <p:spPr>
          <a:xfrm>
            <a:off x="529825" y="1663979"/>
            <a:ext cx="2097206" cy="2097206"/>
          </a:xfrm>
          <a:prstGeom prst="rect">
            <a:avLst/>
          </a:prstGeom>
        </p:spPr>
      </p:pic>
    </p:spTree>
    <p:extLst>
      <p:ext uri="{BB962C8B-B14F-4D97-AF65-F5344CB8AC3E}">
        <p14:creationId xmlns:p14="http://schemas.microsoft.com/office/powerpoint/2010/main" val="21936888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704D3F8D-423E-4F40-A9CF-75A809F4262F}"/>
              </a:ext>
            </a:extLst>
          </p:cNvPr>
          <p:cNvSpPr>
            <a:spLocks noGrp="1" noChangeArrowheads="1"/>
          </p:cNvSpPr>
          <p:nvPr>
            <p:ph idx="1"/>
          </p:nvPr>
        </p:nvSpPr>
        <p:spPr>
          <a:xfrm>
            <a:off x="3200400" y="1554480"/>
            <a:ext cx="10515600" cy="4351338"/>
          </a:xfrm>
        </p:spPr>
        <p:txBody>
          <a:bodyPr/>
          <a:lstStyle/>
          <a:p>
            <a:pPr marL="0" indent="0">
              <a:buNone/>
            </a:pPr>
            <a:r>
              <a:rPr lang="en-US" altLang="en-US" dirty="0"/>
              <a:t>I will give You all my worship</a:t>
            </a:r>
          </a:p>
          <a:p>
            <a:pPr marL="0" indent="0">
              <a:buNone/>
            </a:pPr>
            <a:r>
              <a:rPr lang="en-US" altLang="en-US" dirty="0"/>
              <a:t>I will give You all my praise</a:t>
            </a:r>
          </a:p>
          <a:p>
            <a:pPr marL="0" indent="0">
              <a:buNone/>
            </a:pPr>
            <a:r>
              <a:rPr lang="en-US" altLang="en-US" dirty="0"/>
              <a:t>You alone I long to worship</a:t>
            </a:r>
          </a:p>
          <a:p>
            <a:pPr marL="0" indent="0">
              <a:buNone/>
            </a:pPr>
            <a:r>
              <a:rPr lang="en-US" altLang="en-US" dirty="0"/>
              <a:t>You alone are worthy of my praise</a:t>
            </a:r>
          </a:p>
        </p:txBody>
      </p:sp>
      <p:sp>
        <p:nvSpPr>
          <p:cNvPr id="29700" name="Text Box 4">
            <a:extLst>
              <a:ext uri="{FF2B5EF4-FFF2-40B4-BE49-F238E27FC236}">
                <a16:creationId xmlns:a16="http://schemas.microsoft.com/office/drawing/2014/main" id="{5227C042-E791-47B2-8D8E-41C94AFA8030}"/>
              </a:ext>
            </a:extLst>
          </p:cNvPr>
          <p:cNvSpPr txBox="1">
            <a:spLocks noChangeArrowheads="1"/>
          </p:cNvSpPr>
          <p:nvPr/>
        </p:nvSpPr>
        <p:spPr bwMode="auto">
          <a:xfrm>
            <a:off x="1524000" y="6461126"/>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of 4</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6" name="Rectangle 5"/>
          <p:cNvSpPr/>
          <p:nvPr/>
        </p:nvSpPr>
        <p:spPr>
          <a:xfrm>
            <a:off x="2749819" y="5610636"/>
            <a:ext cx="2978701" cy="707886"/>
          </a:xfrm>
          <a:prstGeom prst="rect">
            <a:avLst/>
          </a:prstGeom>
        </p:spPr>
        <p:txBody>
          <a:bodyPr wrap="none">
            <a:spAutoFit/>
          </a:bodyPr>
          <a:lstStyle/>
          <a:p>
            <a:r>
              <a:rPr lang="en-US" sz="4000" dirty="0">
                <a:latin typeface="Stencil" panose="040409050D0802020404" pitchFamily="82" charset="0"/>
                <a:ea typeface="Calibri" panose="020F0502020204030204" pitchFamily="34" charset="0"/>
              </a:rPr>
              <a:t>ROSE BLITZ</a:t>
            </a:r>
            <a:endParaRPr lang="en-US" sz="4000" dirty="0">
              <a:latin typeface="Stencil" panose="040409050D0802020404" pitchFamily="82" charset="0"/>
            </a:endParaRPr>
          </a:p>
        </p:txBody>
      </p:sp>
      <p:sp>
        <p:nvSpPr>
          <p:cNvPr id="7" name="Rectangle 6"/>
          <p:cNvSpPr/>
          <p:nvPr/>
        </p:nvSpPr>
        <p:spPr>
          <a:xfrm>
            <a:off x="706631" y="4107993"/>
            <a:ext cx="3084499" cy="730136"/>
          </a:xfrm>
          <a:prstGeom prst="rect">
            <a:avLst/>
          </a:prstGeom>
        </p:spPr>
        <p:txBody>
          <a:bodyPr wrap="none">
            <a:spAutoFit/>
          </a:bodyPr>
          <a:lstStyle/>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MARC BLITZ</a:t>
            </a:r>
            <a:endParaRPr lang="en-US" sz="4000" dirty="0">
              <a:effectLst/>
              <a:latin typeface="Stencil" panose="040409050D0802020404" pitchFamily="82" charset="0"/>
              <a:ea typeface="Calibri" panose="020F0502020204030204" pitchFamily="34" charset="0"/>
              <a:cs typeface="Times New Roman" panose="02020603050405020304" pitchFamily="18" charset="0"/>
            </a:endParaRPr>
          </a:p>
        </p:txBody>
      </p:sp>
      <p:sp>
        <p:nvSpPr>
          <p:cNvPr id="10" name="Rectangle 9"/>
          <p:cNvSpPr/>
          <p:nvPr/>
        </p:nvSpPr>
        <p:spPr>
          <a:xfrm>
            <a:off x="4966021" y="1663979"/>
            <a:ext cx="2932316" cy="1323439"/>
          </a:xfrm>
          <a:prstGeom prst="rect">
            <a:avLst/>
          </a:prstGeom>
        </p:spPr>
        <p:txBody>
          <a:bodyPr wrap="square">
            <a:spAutoFit/>
          </a:bodyPr>
          <a:lstStyle/>
          <a:p>
            <a:r>
              <a:rPr lang="en-US" sz="4000" dirty="0">
                <a:latin typeface="Stencil" panose="040409050D0802020404" pitchFamily="82" charset="0"/>
              </a:rPr>
              <a:t>CORRINE NOGUERAS</a:t>
            </a:r>
          </a:p>
        </p:txBody>
      </p:sp>
      <p:pic>
        <p:nvPicPr>
          <p:cNvPr id="3" name="Picture 2"/>
          <p:cNvPicPr>
            <a:picLocks noChangeAspect="1"/>
          </p:cNvPicPr>
          <p:nvPr/>
        </p:nvPicPr>
        <p:blipFill>
          <a:blip r:embed="rId3"/>
          <a:stretch>
            <a:fillRect/>
          </a:stretch>
        </p:blipFill>
        <p:spPr>
          <a:xfrm>
            <a:off x="529825" y="1663979"/>
            <a:ext cx="2097206" cy="2097206"/>
          </a:xfrm>
          <a:prstGeom prst="rect">
            <a:avLst/>
          </a:prstGeom>
        </p:spPr>
      </p:pic>
      <p:pic>
        <p:nvPicPr>
          <p:cNvPr id="8" name="Picture 7"/>
          <p:cNvPicPr>
            <a:picLocks noChangeAspect="1"/>
          </p:cNvPicPr>
          <p:nvPr/>
        </p:nvPicPr>
        <p:blipFill>
          <a:blip r:embed="rId4"/>
          <a:stretch>
            <a:fillRect/>
          </a:stretch>
        </p:blipFill>
        <p:spPr>
          <a:xfrm>
            <a:off x="7898337" y="1440993"/>
            <a:ext cx="3762173" cy="5334000"/>
          </a:xfrm>
          <a:prstGeom prst="rect">
            <a:avLst/>
          </a:prstGeom>
          <a:ln>
            <a:noFill/>
          </a:ln>
          <a:effectLst>
            <a:softEdge rad="112500"/>
          </a:effectLst>
        </p:spPr>
      </p:pic>
    </p:spTree>
    <p:extLst>
      <p:ext uri="{BB962C8B-B14F-4D97-AF65-F5344CB8AC3E}">
        <p14:creationId xmlns:p14="http://schemas.microsoft.com/office/powerpoint/2010/main" val="3179801311"/>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pic>
        <p:nvPicPr>
          <p:cNvPr id="5" name="Picture 4"/>
          <p:cNvPicPr>
            <a:picLocks noChangeAspect="1"/>
          </p:cNvPicPr>
          <p:nvPr/>
        </p:nvPicPr>
        <p:blipFill>
          <a:blip r:embed="rId3"/>
          <a:stretch>
            <a:fillRect/>
          </a:stretch>
        </p:blipFill>
        <p:spPr>
          <a:xfrm>
            <a:off x="1033203" y="2371865"/>
            <a:ext cx="2158171" cy="1810669"/>
          </a:xfrm>
          <a:prstGeom prst="rect">
            <a:avLst/>
          </a:prstGeom>
        </p:spPr>
      </p:pic>
      <p:sp>
        <p:nvSpPr>
          <p:cNvPr id="6" name="Rectangle 5"/>
          <p:cNvSpPr/>
          <p:nvPr/>
        </p:nvSpPr>
        <p:spPr>
          <a:xfrm>
            <a:off x="8555232" y="5773921"/>
            <a:ext cx="1768433" cy="707886"/>
          </a:xfrm>
          <a:prstGeom prst="rect">
            <a:avLst/>
          </a:prstGeom>
        </p:spPr>
        <p:txBody>
          <a:bodyPr wrap="none">
            <a:spAutoFit/>
          </a:bodyPr>
          <a:lstStyle/>
          <a:p>
            <a:r>
              <a:rPr lang="en-US" sz="4000" dirty="0">
                <a:latin typeface="Stencil" panose="040409050D0802020404" pitchFamily="82" charset="0"/>
                <a:ea typeface="Calibri" panose="020F0502020204030204" pitchFamily="34" charset="0"/>
              </a:rPr>
              <a:t>Ed Lin</a:t>
            </a:r>
            <a:endParaRPr lang="en-US" sz="4000" dirty="0">
              <a:latin typeface="Stencil" panose="040409050D0802020404" pitchFamily="82" charset="0"/>
            </a:endParaRPr>
          </a:p>
        </p:txBody>
      </p:sp>
      <p:sp>
        <p:nvSpPr>
          <p:cNvPr id="7" name="Rectangle 6"/>
          <p:cNvSpPr/>
          <p:nvPr/>
        </p:nvSpPr>
        <p:spPr>
          <a:xfrm>
            <a:off x="673974" y="4872160"/>
            <a:ext cx="3066865" cy="730136"/>
          </a:xfrm>
          <a:prstGeom prst="rect">
            <a:avLst/>
          </a:prstGeom>
        </p:spPr>
        <p:txBody>
          <a:bodyPr wrap="none">
            <a:spAutoFit/>
          </a:bodyPr>
          <a:lstStyle/>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Al Gibbons</a:t>
            </a:r>
            <a:endParaRPr lang="en-US" sz="4000" dirty="0">
              <a:effectLst/>
              <a:latin typeface="Stencil" panose="040409050D0802020404" pitchFamily="82"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704911" y="1712721"/>
            <a:ext cx="6287377" cy="3296110"/>
          </a:xfrm>
          <a:prstGeom prst="rect">
            <a:avLst/>
          </a:prstGeom>
        </p:spPr>
      </p:pic>
      <p:sp>
        <p:nvSpPr>
          <p:cNvPr id="10" name="Rectangle 9"/>
          <p:cNvSpPr/>
          <p:nvPr/>
        </p:nvSpPr>
        <p:spPr>
          <a:xfrm>
            <a:off x="7340599" y="1712721"/>
            <a:ext cx="3430747" cy="707886"/>
          </a:xfrm>
          <a:prstGeom prst="rect">
            <a:avLst/>
          </a:prstGeom>
        </p:spPr>
        <p:txBody>
          <a:bodyPr wrap="none">
            <a:spAutoFit/>
          </a:bodyPr>
          <a:lstStyle/>
          <a:p>
            <a:r>
              <a:rPr lang="en-US" sz="4000" dirty="0">
                <a:latin typeface="Stencil" panose="040409050D0802020404" pitchFamily="82" charset="0"/>
                <a:ea typeface="Calibri" panose="020F0502020204030204" pitchFamily="34" charset="0"/>
              </a:rPr>
              <a:t>John Davids</a:t>
            </a:r>
            <a:endParaRPr lang="en-US" sz="4000" dirty="0">
              <a:latin typeface="Stencil" panose="040409050D0802020404" pitchFamily="82" charset="0"/>
            </a:endParaRPr>
          </a:p>
        </p:txBody>
      </p:sp>
    </p:spTree>
    <p:extLst>
      <p:ext uri="{BB962C8B-B14F-4D97-AF65-F5344CB8AC3E}">
        <p14:creationId xmlns:p14="http://schemas.microsoft.com/office/powerpoint/2010/main" val="866923643"/>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7" name="Rectangle 6"/>
          <p:cNvSpPr/>
          <p:nvPr/>
        </p:nvSpPr>
        <p:spPr>
          <a:xfrm>
            <a:off x="164359" y="3681808"/>
            <a:ext cx="3488455" cy="3034677"/>
          </a:xfrm>
          <a:prstGeom prst="rect">
            <a:avLst/>
          </a:prstGeom>
        </p:spPr>
        <p:txBody>
          <a:bodyPr wrap="none">
            <a:spAutoFit/>
          </a:bodyPr>
          <a:lstStyle/>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Alfred moss</a:t>
            </a:r>
          </a:p>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Us marines</a:t>
            </a:r>
          </a:p>
          <a:p>
            <a:pPr>
              <a:lnSpc>
                <a:spcPct val="107000"/>
              </a:lnSpc>
              <a:spcAft>
                <a:spcPts val="800"/>
              </a:spcAft>
            </a:pPr>
            <a:r>
              <a:rPr lang="en-US" sz="4000" dirty="0" err="1">
                <a:latin typeface="Stencil" panose="040409050D0802020404" pitchFamily="82" charset="0"/>
                <a:ea typeface="Calibri" panose="020F0502020204030204" pitchFamily="34" charset="0"/>
                <a:cs typeface="Times New Roman" panose="02020603050405020304" pitchFamily="18" charset="0"/>
              </a:rPr>
              <a:t>Wwii</a:t>
            </a:r>
            <a:endParaRPr lang="en-US" sz="40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corporal</a:t>
            </a:r>
            <a:endParaRPr lang="en-US" sz="4000" dirty="0">
              <a:effectLst/>
              <a:latin typeface="Stencil" panose="040409050D0802020404" pitchFamily="82" charset="0"/>
              <a:ea typeface="Calibri" panose="020F0502020204030204" pitchFamily="34" charset="0"/>
              <a:cs typeface="Times New Roman" panose="02020603050405020304" pitchFamily="18" charset="0"/>
            </a:endParaRPr>
          </a:p>
        </p:txBody>
      </p:sp>
      <p:sp>
        <p:nvSpPr>
          <p:cNvPr id="10" name="Rectangle 9"/>
          <p:cNvSpPr/>
          <p:nvPr/>
        </p:nvSpPr>
        <p:spPr>
          <a:xfrm>
            <a:off x="0" y="1451274"/>
            <a:ext cx="3921266" cy="1569660"/>
          </a:xfrm>
          <a:prstGeom prst="rect">
            <a:avLst/>
          </a:prstGeom>
        </p:spPr>
        <p:txBody>
          <a:bodyPr wrap="none">
            <a:spAutoFit/>
          </a:bodyPr>
          <a:lstStyle/>
          <a:p>
            <a:r>
              <a:rPr lang="en-US" sz="4800" dirty="0">
                <a:latin typeface="Stencil" panose="040409050D0802020404" pitchFamily="82" charset="0"/>
                <a:ea typeface="Calibri" panose="020F0502020204030204" pitchFamily="34" charset="0"/>
              </a:rPr>
              <a:t>Parents of </a:t>
            </a:r>
          </a:p>
          <a:p>
            <a:r>
              <a:rPr lang="en-US" sz="4800" dirty="0">
                <a:latin typeface="Stencil" panose="040409050D0802020404" pitchFamily="82" charset="0"/>
                <a:ea typeface="Calibri" panose="020F0502020204030204" pitchFamily="34" charset="0"/>
              </a:rPr>
              <a:t>Barb smith</a:t>
            </a:r>
            <a:endParaRPr lang="en-US" sz="4800" dirty="0">
              <a:latin typeface="Stencil" panose="040409050D0802020404" pitchFamily="82" charset="0"/>
            </a:endParaRPr>
          </a:p>
        </p:txBody>
      </p:sp>
      <p:pic>
        <p:nvPicPr>
          <p:cNvPr id="2" name="Picture 1"/>
          <p:cNvPicPr>
            <a:picLocks noChangeAspect="1"/>
          </p:cNvPicPr>
          <p:nvPr/>
        </p:nvPicPr>
        <p:blipFill>
          <a:blip r:embed="rId3"/>
          <a:stretch>
            <a:fillRect/>
          </a:stretch>
        </p:blipFill>
        <p:spPr>
          <a:xfrm>
            <a:off x="3886200" y="1412473"/>
            <a:ext cx="3602825" cy="5304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7913168" y="1588741"/>
            <a:ext cx="1821496" cy="1821496"/>
          </a:xfrm>
          <a:prstGeom prst="rect">
            <a:avLst/>
          </a:prstGeom>
        </p:spPr>
      </p:pic>
      <p:sp>
        <p:nvSpPr>
          <p:cNvPr id="8" name="Rectangle 7"/>
          <p:cNvSpPr/>
          <p:nvPr/>
        </p:nvSpPr>
        <p:spPr>
          <a:xfrm>
            <a:off x="7722411" y="3681808"/>
            <a:ext cx="4251875" cy="3034677"/>
          </a:xfrm>
          <a:prstGeom prst="rect">
            <a:avLst/>
          </a:prstGeom>
        </p:spPr>
        <p:txBody>
          <a:bodyPr wrap="square">
            <a:spAutoFit/>
          </a:bodyPr>
          <a:lstStyle/>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I. Lenore moss</a:t>
            </a:r>
          </a:p>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Us marines</a:t>
            </a:r>
          </a:p>
          <a:p>
            <a:pPr>
              <a:lnSpc>
                <a:spcPct val="107000"/>
              </a:lnSpc>
              <a:spcAft>
                <a:spcPts val="800"/>
              </a:spcAft>
            </a:pPr>
            <a:r>
              <a:rPr lang="en-US" sz="4000" dirty="0" err="1">
                <a:latin typeface="Stencil" panose="040409050D0802020404" pitchFamily="82" charset="0"/>
                <a:ea typeface="Calibri" panose="020F0502020204030204" pitchFamily="34" charset="0"/>
                <a:cs typeface="Times New Roman" panose="02020603050405020304" pitchFamily="18" charset="0"/>
              </a:rPr>
              <a:t>Wwii</a:t>
            </a:r>
            <a:endParaRPr lang="en-US" sz="40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Stencil" panose="040409050D0802020404" pitchFamily="82" charset="0"/>
                <a:ea typeface="Calibri" panose="020F0502020204030204" pitchFamily="34" charset="0"/>
                <a:cs typeface="Times New Roman" panose="02020603050405020304" pitchFamily="18" charset="0"/>
              </a:rPr>
              <a:t>Sergeant </a:t>
            </a:r>
          </a:p>
        </p:txBody>
      </p:sp>
    </p:spTree>
    <p:extLst>
      <p:ext uri="{BB962C8B-B14F-4D97-AF65-F5344CB8AC3E}">
        <p14:creationId xmlns:p14="http://schemas.microsoft.com/office/powerpoint/2010/main" val="3242850064"/>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2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7" name="Rectangle 6"/>
          <p:cNvSpPr/>
          <p:nvPr/>
        </p:nvSpPr>
        <p:spPr>
          <a:xfrm>
            <a:off x="240718" y="1317171"/>
            <a:ext cx="3526016" cy="1232132"/>
          </a:xfrm>
          <a:prstGeom prst="rect">
            <a:avLst/>
          </a:prstGeom>
        </p:spPr>
        <p:txBody>
          <a:bodyPr wrap="square">
            <a:spAutoFit/>
          </a:bodyPr>
          <a:lstStyle/>
          <a:p>
            <a:pPr algn="ct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Chris </a:t>
            </a:r>
          </a:p>
          <a:p>
            <a:pPr algn="ctr">
              <a:lnSpc>
                <a:spcPct val="107000"/>
              </a:lnSpc>
              <a:spcAft>
                <a:spcPts val="800"/>
              </a:spcAft>
            </a:pPr>
            <a:r>
              <a:rPr lang="en-US" sz="3200" dirty="0" err="1">
                <a:latin typeface="Stencil" panose="040409050D0802020404" pitchFamily="82" charset="0"/>
                <a:ea typeface="Calibri" panose="020F0502020204030204" pitchFamily="34" charset="0"/>
                <a:cs typeface="Times New Roman" panose="02020603050405020304" pitchFamily="18" charset="0"/>
              </a:rPr>
              <a:t>james</a:t>
            </a:r>
            <a:endParaRPr lang="en-US" sz="3200" dirty="0">
              <a:effectLst/>
              <a:latin typeface="Stencil" panose="040409050D0802020404" pitchFamily="82" charset="0"/>
              <a:ea typeface="Calibri" panose="020F0502020204030204" pitchFamily="34" charset="0"/>
              <a:cs typeface="Times New Roman" panose="02020603050405020304" pitchFamily="18" charset="0"/>
            </a:endParaRPr>
          </a:p>
        </p:txBody>
      </p:sp>
      <p:sp>
        <p:nvSpPr>
          <p:cNvPr id="8" name="Rectangle 7"/>
          <p:cNvSpPr/>
          <p:nvPr/>
        </p:nvSpPr>
        <p:spPr>
          <a:xfrm>
            <a:off x="9242958" y="1317171"/>
            <a:ext cx="2371719" cy="1248803"/>
          </a:xfrm>
          <a:prstGeom prst="rect">
            <a:avLst/>
          </a:prstGeom>
        </p:spPr>
        <p:txBody>
          <a:bodyPr wrap="square">
            <a:spAutoFit/>
          </a:bodyPr>
          <a:lstStyle/>
          <a:p>
            <a:pPr algn="ct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Robin</a:t>
            </a:r>
          </a:p>
          <a:p>
            <a:pPr algn="ctr">
              <a:lnSpc>
                <a:spcPct val="107000"/>
              </a:lnSpc>
              <a:spcAft>
                <a:spcPts val="800"/>
              </a:spcAft>
            </a:pPr>
            <a:r>
              <a:rPr lang="en-US" sz="3200" dirty="0" err="1">
                <a:latin typeface="Stencil" panose="040409050D0802020404" pitchFamily="82" charset="0"/>
                <a:ea typeface="Calibri" panose="020F0502020204030204" pitchFamily="34" charset="0"/>
                <a:cs typeface="Times New Roman" panose="02020603050405020304" pitchFamily="18" charset="0"/>
              </a:rPr>
              <a:t>loizeaux</a:t>
            </a:r>
            <a:endParaRPr lang="en-US" sz="3200" dirty="0">
              <a:latin typeface="Stencil" panose="040409050D0802020404" pitchFamily="82" charset="0"/>
              <a:ea typeface="Calibri" panose="020F0502020204030204" pitchFamily="34" charset="0"/>
              <a:cs typeface="Times New Roman" panose="02020603050405020304" pitchFamily="18" charset="0"/>
            </a:endParaRPr>
          </a:p>
        </p:txBody>
      </p:sp>
      <p:sp>
        <p:nvSpPr>
          <p:cNvPr id="14" name="Rectangle 13"/>
          <p:cNvSpPr/>
          <p:nvPr/>
        </p:nvSpPr>
        <p:spPr>
          <a:xfrm>
            <a:off x="5183706" y="1331271"/>
            <a:ext cx="2456384" cy="1248803"/>
          </a:xfrm>
          <a:prstGeom prst="rect">
            <a:avLst/>
          </a:prstGeom>
        </p:spPr>
        <p:txBody>
          <a:bodyPr wrap="square">
            <a:spAutoFit/>
          </a:bodyPr>
          <a:lstStyle/>
          <a:p>
            <a:pPr algn="ct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Randy</a:t>
            </a:r>
          </a:p>
          <a:p>
            <a:pPr algn="ctr">
              <a:lnSpc>
                <a:spcPct val="107000"/>
              </a:lnSpc>
              <a:spcAft>
                <a:spcPts val="800"/>
              </a:spcAft>
            </a:pPr>
            <a:r>
              <a:rPr lang="en-US" sz="3200" dirty="0" err="1">
                <a:latin typeface="Stencil" panose="040409050D0802020404" pitchFamily="82" charset="0"/>
                <a:ea typeface="Calibri" panose="020F0502020204030204" pitchFamily="34" charset="0"/>
                <a:cs typeface="Times New Roman" panose="02020603050405020304" pitchFamily="18" charset="0"/>
              </a:rPr>
              <a:t>mccall</a:t>
            </a:r>
            <a:endParaRPr lang="en-US" sz="3200" dirty="0">
              <a:latin typeface="Stencil" panose="040409050D0802020404" pitchFamily="82"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242958" y="2446309"/>
            <a:ext cx="2371719" cy="3181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a:stretch>
            <a:fillRect/>
          </a:stretch>
        </p:blipFill>
        <p:spPr>
          <a:xfrm>
            <a:off x="4810560" y="2482404"/>
            <a:ext cx="3065098" cy="3148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249421" y="2446309"/>
            <a:ext cx="3524742" cy="3181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6"/>
          <a:stretch>
            <a:fillRect/>
          </a:stretch>
        </p:blipFill>
        <p:spPr>
          <a:xfrm>
            <a:off x="2556249" y="4315596"/>
            <a:ext cx="1208051" cy="1208051"/>
          </a:xfrm>
          <a:prstGeom prst="rect">
            <a:avLst/>
          </a:prstGeom>
        </p:spPr>
      </p:pic>
      <p:pic>
        <p:nvPicPr>
          <p:cNvPr id="9" name="Picture 8"/>
          <p:cNvPicPr>
            <a:picLocks noChangeAspect="1"/>
          </p:cNvPicPr>
          <p:nvPr/>
        </p:nvPicPr>
        <p:blipFill>
          <a:blip r:embed="rId7"/>
          <a:stretch>
            <a:fillRect/>
          </a:stretch>
        </p:blipFill>
        <p:spPr>
          <a:xfrm>
            <a:off x="6788747" y="4387250"/>
            <a:ext cx="1416961" cy="1416961"/>
          </a:xfrm>
          <a:prstGeom prst="rect">
            <a:avLst/>
          </a:prstGeom>
        </p:spPr>
      </p:pic>
      <p:pic>
        <p:nvPicPr>
          <p:cNvPr id="19" name="Picture 18"/>
          <p:cNvPicPr>
            <a:picLocks noChangeAspect="1"/>
          </p:cNvPicPr>
          <p:nvPr/>
        </p:nvPicPr>
        <p:blipFill>
          <a:blip r:embed="rId8"/>
          <a:stretch>
            <a:fillRect/>
          </a:stretch>
        </p:blipFill>
        <p:spPr>
          <a:xfrm>
            <a:off x="10584873" y="4816449"/>
            <a:ext cx="1414395" cy="1414395"/>
          </a:xfrm>
          <a:prstGeom prst="rect">
            <a:avLst/>
          </a:prstGeom>
        </p:spPr>
      </p:pic>
    </p:spTree>
    <p:extLst>
      <p:ext uri="{BB962C8B-B14F-4D97-AF65-F5344CB8AC3E}">
        <p14:creationId xmlns:p14="http://schemas.microsoft.com/office/powerpoint/2010/main" val="2673309675"/>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pic>
        <p:nvPicPr>
          <p:cNvPr id="2" name="Picture 1"/>
          <p:cNvPicPr>
            <a:picLocks noChangeAspect="1"/>
          </p:cNvPicPr>
          <p:nvPr/>
        </p:nvPicPr>
        <p:blipFill>
          <a:blip r:embed="rId3"/>
          <a:stretch>
            <a:fillRect/>
          </a:stretch>
        </p:blipFill>
        <p:spPr>
          <a:xfrm>
            <a:off x="7081582" y="2025057"/>
            <a:ext cx="4215157" cy="46411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552091" y="1731169"/>
            <a:ext cx="4055663" cy="448430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Rectangle 9"/>
          <p:cNvSpPr/>
          <p:nvPr/>
        </p:nvSpPr>
        <p:spPr>
          <a:xfrm>
            <a:off x="7081582" y="1317171"/>
            <a:ext cx="4506220" cy="707886"/>
          </a:xfrm>
          <a:prstGeom prst="rect">
            <a:avLst/>
          </a:prstGeom>
        </p:spPr>
        <p:txBody>
          <a:bodyPr wrap="square">
            <a:spAutoFit/>
          </a:bodyPr>
          <a:lstStyle/>
          <a:p>
            <a:r>
              <a:rPr lang="en-US" sz="4000" dirty="0">
                <a:latin typeface="Stencil" panose="040409050D0802020404" pitchFamily="82" charset="0"/>
              </a:rPr>
              <a:t>JEFF PEYTON</a:t>
            </a:r>
          </a:p>
        </p:txBody>
      </p:sp>
      <p:sp>
        <p:nvSpPr>
          <p:cNvPr id="9" name="Rectangle 8"/>
          <p:cNvSpPr/>
          <p:nvPr/>
        </p:nvSpPr>
        <p:spPr>
          <a:xfrm>
            <a:off x="552091" y="6150114"/>
            <a:ext cx="4339650" cy="707886"/>
          </a:xfrm>
          <a:prstGeom prst="rect">
            <a:avLst/>
          </a:prstGeom>
        </p:spPr>
        <p:txBody>
          <a:bodyPr wrap="none">
            <a:spAutoFit/>
          </a:bodyPr>
          <a:lstStyle/>
          <a:p>
            <a:pPr lvl="0"/>
            <a:r>
              <a:rPr lang="en-US" sz="4000" dirty="0">
                <a:solidFill>
                  <a:prstClr val="black"/>
                </a:solidFill>
                <a:latin typeface="Stencil" panose="040409050D0802020404" pitchFamily="82" charset="0"/>
              </a:rPr>
              <a:t>BEN DUNKERTON</a:t>
            </a:r>
          </a:p>
        </p:txBody>
      </p:sp>
      <p:pic>
        <p:nvPicPr>
          <p:cNvPr id="11" name="Picture 14" descr="Image result for us coast guar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7024" y="1731169"/>
            <a:ext cx="1959347" cy="1849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704343" y="2025057"/>
            <a:ext cx="1959114" cy="1959114"/>
          </a:xfrm>
          <a:prstGeom prst="rect">
            <a:avLst/>
          </a:prstGeom>
        </p:spPr>
      </p:pic>
    </p:spTree>
    <p:extLst>
      <p:ext uri="{BB962C8B-B14F-4D97-AF65-F5344CB8AC3E}">
        <p14:creationId xmlns:p14="http://schemas.microsoft.com/office/powerpoint/2010/main" val="814733484"/>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10" name="Rectangle 9"/>
          <p:cNvSpPr/>
          <p:nvPr/>
        </p:nvSpPr>
        <p:spPr>
          <a:xfrm>
            <a:off x="7173162" y="5940025"/>
            <a:ext cx="4506220" cy="707886"/>
          </a:xfrm>
          <a:prstGeom prst="rect">
            <a:avLst/>
          </a:prstGeom>
        </p:spPr>
        <p:txBody>
          <a:bodyPr wrap="square">
            <a:spAutoFit/>
          </a:bodyPr>
          <a:lstStyle/>
          <a:p>
            <a:r>
              <a:rPr lang="en-US" sz="4000" dirty="0">
                <a:latin typeface="Stencil" panose="040409050D0802020404" pitchFamily="82" charset="0"/>
              </a:rPr>
              <a:t>MICHAEL ZELLER</a:t>
            </a:r>
          </a:p>
        </p:txBody>
      </p:sp>
      <p:sp>
        <p:nvSpPr>
          <p:cNvPr id="9" name="Rectangle 8"/>
          <p:cNvSpPr/>
          <p:nvPr/>
        </p:nvSpPr>
        <p:spPr>
          <a:xfrm>
            <a:off x="242225" y="6003314"/>
            <a:ext cx="3543819" cy="707886"/>
          </a:xfrm>
          <a:prstGeom prst="rect">
            <a:avLst/>
          </a:prstGeom>
        </p:spPr>
        <p:txBody>
          <a:bodyPr wrap="square">
            <a:spAutoFit/>
          </a:bodyPr>
          <a:lstStyle/>
          <a:p>
            <a:pPr lvl="0" algn="ctr"/>
            <a:r>
              <a:rPr lang="en-US" sz="4000" dirty="0">
                <a:solidFill>
                  <a:prstClr val="black"/>
                </a:solidFill>
                <a:latin typeface="Stencil" panose="040409050D0802020404" pitchFamily="82" charset="0"/>
              </a:rPr>
              <a:t>ROB ZELLER</a:t>
            </a:r>
          </a:p>
        </p:txBody>
      </p:sp>
      <p:pic>
        <p:nvPicPr>
          <p:cNvPr id="6" name="Picture 5"/>
          <p:cNvPicPr>
            <a:picLocks noChangeAspect="1"/>
          </p:cNvPicPr>
          <p:nvPr/>
        </p:nvPicPr>
        <p:blipFill>
          <a:blip r:embed="rId3"/>
          <a:stretch>
            <a:fillRect/>
          </a:stretch>
        </p:blipFill>
        <p:spPr>
          <a:xfrm>
            <a:off x="602443" y="1450501"/>
            <a:ext cx="3543819" cy="4637315"/>
          </a:xfrm>
          <a:prstGeom prst="rect">
            <a:avLst/>
          </a:prstGeom>
        </p:spPr>
      </p:pic>
      <p:pic>
        <p:nvPicPr>
          <p:cNvPr id="7" name="Picture 6"/>
          <p:cNvPicPr>
            <a:picLocks noChangeAspect="1"/>
          </p:cNvPicPr>
          <p:nvPr/>
        </p:nvPicPr>
        <p:blipFill>
          <a:blip r:embed="rId4"/>
          <a:stretch>
            <a:fillRect/>
          </a:stretch>
        </p:blipFill>
        <p:spPr>
          <a:xfrm>
            <a:off x="7322472" y="1624672"/>
            <a:ext cx="3882535" cy="428897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descr="Image result for us mari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4133" y="4048084"/>
            <a:ext cx="1955230" cy="19552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187923" y="1450501"/>
            <a:ext cx="1916678" cy="1916678"/>
          </a:xfrm>
          <a:prstGeom prst="rect">
            <a:avLst/>
          </a:prstGeom>
        </p:spPr>
      </p:pic>
    </p:spTree>
    <p:extLst>
      <p:ext uri="{BB962C8B-B14F-4D97-AF65-F5344CB8AC3E}">
        <p14:creationId xmlns:p14="http://schemas.microsoft.com/office/powerpoint/2010/main" val="1397917687"/>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7" name="Rectangle 6"/>
          <p:cNvSpPr/>
          <p:nvPr/>
        </p:nvSpPr>
        <p:spPr>
          <a:xfrm>
            <a:off x="118943" y="4647966"/>
            <a:ext cx="2635658" cy="1232132"/>
          </a:xfrm>
          <a:prstGeom prst="rect">
            <a:avLst/>
          </a:prstGeom>
        </p:spPr>
        <p:txBody>
          <a:bodyPr wrap="non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John Nolan</a:t>
            </a:r>
          </a:p>
          <a:p>
            <a:pPr>
              <a:lnSpc>
                <a:spcPct val="107000"/>
              </a:lnSpc>
              <a:spcAft>
                <a:spcPts val="800"/>
              </a:spcAft>
            </a:pPr>
            <a:r>
              <a:rPr lang="en-US" sz="3200" dirty="0">
                <a:effectLst/>
                <a:latin typeface="Stencil" panose="040409050D0802020404" pitchFamily="82" charset="0"/>
                <a:ea typeface="Calibri" panose="020F0502020204030204" pitchFamily="34" charset="0"/>
                <a:cs typeface="Times New Roman" panose="02020603050405020304" pitchFamily="18" charset="0"/>
              </a:rPr>
              <a:t>father</a:t>
            </a:r>
          </a:p>
        </p:txBody>
      </p:sp>
      <p:sp>
        <p:nvSpPr>
          <p:cNvPr id="10" name="Rectangle 9"/>
          <p:cNvSpPr/>
          <p:nvPr/>
        </p:nvSpPr>
        <p:spPr>
          <a:xfrm>
            <a:off x="3503514" y="1391314"/>
            <a:ext cx="4105611" cy="1323439"/>
          </a:xfrm>
          <a:prstGeom prst="rect">
            <a:avLst/>
          </a:prstGeom>
        </p:spPr>
        <p:txBody>
          <a:bodyPr wrap="none">
            <a:spAutoFit/>
          </a:bodyPr>
          <a:lstStyle/>
          <a:p>
            <a:pPr algn="ctr"/>
            <a:r>
              <a:rPr lang="en-US" sz="4000" dirty="0">
                <a:latin typeface="Stencil" panose="040409050D0802020404" pitchFamily="82" charset="0"/>
                <a:ea typeface="Calibri" panose="020F0502020204030204" pitchFamily="34" charset="0"/>
              </a:rPr>
              <a:t>family of </a:t>
            </a:r>
          </a:p>
          <a:p>
            <a:pPr algn="ctr"/>
            <a:r>
              <a:rPr lang="en-US" sz="4000" dirty="0">
                <a:latin typeface="Stencil" panose="040409050D0802020404" pitchFamily="82" charset="0"/>
                <a:ea typeface="Calibri" panose="020F0502020204030204" pitchFamily="34" charset="0"/>
              </a:rPr>
              <a:t>Patrick </a:t>
            </a:r>
            <a:r>
              <a:rPr lang="en-US" sz="4000" dirty="0" err="1">
                <a:latin typeface="Stencil" panose="040409050D0802020404" pitchFamily="82" charset="0"/>
                <a:ea typeface="Calibri" panose="020F0502020204030204" pitchFamily="34" charset="0"/>
              </a:rPr>
              <a:t>nolan</a:t>
            </a:r>
            <a:endParaRPr lang="en-US" sz="4000" dirty="0">
              <a:latin typeface="Stencil" panose="040409050D0802020404" pitchFamily="82" charset="0"/>
            </a:endParaRPr>
          </a:p>
        </p:txBody>
      </p:sp>
      <p:sp>
        <p:nvSpPr>
          <p:cNvPr id="8" name="Rectangle 7"/>
          <p:cNvSpPr/>
          <p:nvPr/>
        </p:nvSpPr>
        <p:spPr>
          <a:xfrm>
            <a:off x="8840591" y="4230245"/>
            <a:ext cx="3302788" cy="1232132"/>
          </a:xfrm>
          <a:prstGeom prst="rect">
            <a:avLst/>
          </a:prstGeom>
        </p:spPr>
        <p:txBody>
          <a:bodyPr wrap="squar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Mary Nolan</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mother</a:t>
            </a:r>
          </a:p>
        </p:txBody>
      </p:sp>
      <p:pic>
        <p:nvPicPr>
          <p:cNvPr id="6" name="Picture 5"/>
          <p:cNvPicPr>
            <a:picLocks noChangeAspect="1"/>
          </p:cNvPicPr>
          <p:nvPr/>
        </p:nvPicPr>
        <p:blipFill>
          <a:blip r:embed="rId3"/>
          <a:stretch>
            <a:fillRect/>
          </a:stretch>
        </p:blipFill>
        <p:spPr>
          <a:xfrm>
            <a:off x="118943" y="1433834"/>
            <a:ext cx="2915729" cy="3097468"/>
          </a:xfrm>
          <a:prstGeom prst="rect">
            <a:avLst/>
          </a:prstGeom>
        </p:spPr>
      </p:pic>
      <p:pic>
        <p:nvPicPr>
          <p:cNvPr id="9" name="Picture 8"/>
          <p:cNvPicPr>
            <a:picLocks noChangeAspect="1"/>
          </p:cNvPicPr>
          <p:nvPr/>
        </p:nvPicPr>
        <p:blipFill>
          <a:blip r:embed="rId4"/>
          <a:stretch>
            <a:fillRect/>
          </a:stretch>
        </p:blipFill>
        <p:spPr>
          <a:xfrm>
            <a:off x="1961703" y="5101383"/>
            <a:ext cx="1416961" cy="1416961"/>
          </a:xfrm>
          <a:prstGeom prst="rect">
            <a:avLst/>
          </a:prstGeom>
        </p:spPr>
      </p:pic>
      <p:pic>
        <p:nvPicPr>
          <p:cNvPr id="11" name="Picture 10"/>
          <p:cNvPicPr>
            <a:picLocks noChangeAspect="1"/>
          </p:cNvPicPr>
          <p:nvPr/>
        </p:nvPicPr>
        <p:blipFill>
          <a:blip r:embed="rId5"/>
          <a:stretch>
            <a:fillRect/>
          </a:stretch>
        </p:blipFill>
        <p:spPr>
          <a:xfrm>
            <a:off x="8499141" y="1496581"/>
            <a:ext cx="2045913" cy="2554254"/>
          </a:xfrm>
          <a:prstGeom prst="rect">
            <a:avLst/>
          </a:prstGeom>
        </p:spPr>
      </p:pic>
      <p:pic>
        <p:nvPicPr>
          <p:cNvPr id="12" name="Picture 11"/>
          <p:cNvPicPr>
            <a:picLocks noChangeAspect="1"/>
          </p:cNvPicPr>
          <p:nvPr/>
        </p:nvPicPr>
        <p:blipFill>
          <a:blip r:embed="rId6"/>
          <a:stretch>
            <a:fillRect/>
          </a:stretch>
        </p:blipFill>
        <p:spPr>
          <a:xfrm>
            <a:off x="10491985" y="1375612"/>
            <a:ext cx="1354841" cy="1354841"/>
          </a:xfrm>
          <a:prstGeom prst="rect">
            <a:avLst/>
          </a:prstGeom>
        </p:spPr>
      </p:pic>
      <p:pic>
        <p:nvPicPr>
          <p:cNvPr id="13" name="Picture 12"/>
          <p:cNvPicPr>
            <a:picLocks noChangeAspect="1"/>
          </p:cNvPicPr>
          <p:nvPr/>
        </p:nvPicPr>
        <p:blipFill>
          <a:blip r:embed="rId7"/>
          <a:stretch>
            <a:fillRect/>
          </a:stretch>
        </p:blipFill>
        <p:spPr>
          <a:xfrm>
            <a:off x="4654419" y="2905906"/>
            <a:ext cx="2006283" cy="2289857"/>
          </a:xfrm>
          <a:prstGeom prst="rect">
            <a:avLst/>
          </a:prstGeom>
        </p:spPr>
      </p:pic>
      <p:sp>
        <p:nvSpPr>
          <p:cNvPr id="14" name="Rectangle 13"/>
          <p:cNvSpPr/>
          <p:nvPr/>
        </p:nvSpPr>
        <p:spPr>
          <a:xfrm>
            <a:off x="4654419" y="5269541"/>
            <a:ext cx="3178366" cy="1248803"/>
          </a:xfrm>
          <a:prstGeom prst="rect">
            <a:avLst/>
          </a:prstGeom>
        </p:spPr>
        <p:txBody>
          <a:bodyPr wrap="squar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Christopher </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Nolan       son</a:t>
            </a:r>
          </a:p>
        </p:txBody>
      </p:sp>
      <p:pic>
        <p:nvPicPr>
          <p:cNvPr id="15" name="Picture 14"/>
          <p:cNvPicPr>
            <a:picLocks noChangeAspect="1"/>
          </p:cNvPicPr>
          <p:nvPr/>
        </p:nvPicPr>
        <p:blipFill>
          <a:blip r:embed="rId8"/>
          <a:stretch>
            <a:fillRect/>
          </a:stretch>
        </p:blipFill>
        <p:spPr>
          <a:xfrm>
            <a:off x="6826630" y="3266173"/>
            <a:ext cx="1448176" cy="1211572"/>
          </a:xfrm>
          <a:prstGeom prst="rect">
            <a:avLst/>
          </a:prstGeom>
        </p:spPr>
      </p:pic>
    </p:spTree>
    <p:extLst>
      <p:ext uri="{BB962C8B-B14F-4D97-AF65-F5344CB8AC3E}">
        <p14:creationId xmlns:p14="http://schemas.microsoft.com/office/powerpoint/2010/main" val="3953562759"/>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10" name="Rectangle 9"/>
          <p:cNvSpPr/>
          <p:nvPr/>
        </p:nvSpPr>
        <p:spPr>
          <a:xfrm>
            <a:off x="8364359" y="5773339"/>
            <a:ext cx="4105105" cy="707886"/>
          </a:xfrm>
          <a:prstGeom prst="rect">
            <a:avLst/>
          </a:prstGeom>
        </p:spPr>
        <p:txBody>
          <a:bodyPr wrap="square">
            <a:spAutoFit/>
          </a:bodyPr>
          <a:lstStyle/>
          <a:p>
            <a:r>
              <a:rPr lang="en-US" sz="4000" dirty="0">
                <a:latin typeface="Stencil" panose="040409050D0802020404" pitchFamily="82" charset="0"/>
              </a:rPr>
              <a:t>ERIC MCCALL</a:t>
            </a:r>
          </a:p>
        </p:txBody>
      </p:sp>
      <p:sp>
        <p:nvSpPr>
          <p:cNvPr id="9" name="Rectangle 8"/>
          <p:cNvSpPr/>
          <p:nvPr/>
        </p:nvSpPr>
        <p:spPr>
          <a:xfrm>
            <a:off x="2371260" y="1430254"/>
            <a:ext cx="4048208" cy="1323439"/>
          </a:xfrm>
          <a:prstGeom prst="rect">
            <a:avLst/>
          </a:prstGeom>
        </p:spPr>
        <p:txBody>
          <a:bodyPr wrap="square">
            <a:spAutoFit/>
          </a:bodyPr>
          <a:lstStyle/>
          <a:p>
            <a:pPr lvl="0"/>
            <a:r>
              <a:rPr lang="en-US" sz="4000" dirty="0">
                <a:solidFill>
                  <a:prstClr val="black"/>
                </a:solidFill>
                <a:latin typeface="Stencil" panose="040409050D0802020404" pitchFamily="82" charset="0"/>
              </a:rPr>
              <a:t>JOEL </a:t>
            </a:r>
          </a:p>
          <a:p>
            <a:pPr lvl="0"/>
            <a:r>
              <a:rPr lang="en-US" sz="4000" dirty="0">
                <a:solidFill>
                  <a:prstClr val="black"/>
                </a:solidFill>
                <a:latin typeface="Stencil" panose="040409050D0802020404" pitchFamily="82" charset="0"/>
              </a:rPr>
              <a:t>LEININGER</a:t>
            </a:r>
          </a:p>
        </p:txBody>
      </p:sp>
      <p:pic>
        <p:nvPicPr>
          <p:cNvPr id="5" name="Picture 4"/>
          <p:cNvPicPr>
            <a:picLocks noChangeAspect="1"/>
          </p:cNvPicPr>
          <p:nvPr/>
        </p:nvPicPr>
        <p:blipFill>
          <a:blip r:embed="rId3"/>
          <a:stretch>
            <a:fillRect/>
          </a:stretch>
        </p:blipFill>
        <p:spPr>
          <a:xfrm>
            <a:off x="7885387" y="1430254"/>
            <a:ext cx="4105105" cy="412274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6747451" y="1430254"/>
            <a:ext cx="1921707" cy="1921707"/>
          </a:xfrm>
          <a:prstGeom prst="rect">
            <a:avLst/>
          </a:prstGeom>
        </p:spPr>
      </p:pic>
      <p:pic>
        <p:nvPicPr>
          <p:cNvPr id="7" name="Picture 6"/>
          <p:cNvPicPr>
            <a:picLocks noChangeAspect="1"/>
          </p:cNvPicPr>
          <p:nvPr/>
        </p:nvPicPr>
        <p:blipFill>
          <a:blip r:embed="rId5"/>
          <a:stretch>
            <a:fillRect/>
          </a:stretch>
        </p:blipFill>
        <p:spPr>
          <a:xfrm>
            <a:off x="210139" y="1430254"/>
            <a:ext cx="2119404" cy="527688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2907259" y="2866776"/>
            <a:ext cx="2124540" cy="2124540"/>
          </a:xfrm>
          <a:prstGeom prst="rect">
            <a:avLst/>
          </a:prstGeom>
        </p:spPr>
      </p:pic>
    </p:spTree>
    <p:extLst>
      <p:ext uri="{BB962C8B-B14F-4D97-AF65-F5344CB8AC3E}">
        <p14:creationId xmlns:p14="http://schemas.microsoft.com/office/powerpoint/2010/main" val="1382003944"/>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7" name="Rectangle 6"/>
          <p:cNvSpPr/>
          <p:nvPr/>
        </p:nvSpPr>
        <p:spPr>
          <a:xfrm>
            <a:off x="240718" y="1912393"/>
            <a:ext cx="11917792" cy="4396460"/>
          </a:xfrm>
          <a:prstGeom prst="rect">
            <a:avLst/>
          </a:prstGeom>
        </p:spPr>
        <p:txBody>
          <a:bodyPr wrap="squar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Melvin </a:t>
            </a:r>
            <a:r>
              <a:rPr lang="en-US" sz="3200" dirty="0" err="1">
                <a:latin typeface="Stencil" panose="040409050D0802020404" pitchFamily="82" charset="0"/>
                <a:ea typeface="Calibri" panose="020F0502020204030204" pitchFamily="34" charset="0"/>
                <a:cs typeface="Times New Roman" panose="02020603050405020304" pitchFamily="18" charset="0"/>
              </a:rPr>
              <a:t>ennis</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Richard </a:t>
            </a:r>
            <a:r>
              <a:rPr lang="en-US" sz="3200" dirty="0" err="1">
                <a:latin typeface="Stencil" panose="040409050D0802020404" pitchFamily="82" charset="0"/>
                <a:ea typeface="Calibri" panose="020F0502020204030204" pitchFamily="34" charset="0"/>
                <a:cs typeface="Times New Roman" panose="02020603050405020304" pitchFamily="18" charset="0"/>
              </a:rPr>
              <a:t>embelton</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Paul </a:t>
            </a:r>
            <a:r>
              <a:rPr lang="en-US" sz="3200" dirty="0" err="1">
                <a:latin typeface="Stencil" panose="040409050D0802020404" pitchFamily="82" charset="0"/>
                <a:ea typeface="Calibri" panose="020F0502020204030204" pitchFamily="34" charset="0"/>
                <a:cs typeface="Times New Roman" panose="02020603050405020304" pitchFamily="18" charset="0"/>
              </a:rPr>
              <a:t>loizeaux</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Tom </a:t>
            </a:r>
            <a:r>
              <a:rPr lang="en-US" sz="3200" dirty="0" err="1">
                <a:latin typeface="Stencil" panose="040409050D0802020404" pitchFamily="82" charset="0"/>
                <a:ea typeface="Calibri" panose="020F0502020204030204" pitchFamily="34" charset="0"/>
                <a:cs typeface="Times New Roman" panose="02020603050405020304" pitchFamily="18" charset="0"/>
              </a:rPr>
              <a:t>Loizeaux</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Steven </a:t>
            </a:r>
            <a:r>
              <a:rPr lang="en-US" sz="3200" dirty="0" err="1">
                <a:latin typeface="Stencil" panose="040409050D0802020404" pitchFamily="82" charset="0"/>
                <a:ea typeface="Calibri" panose="020F0502020204030204" pitchFamily="34" charset="0"/>
                <a:cs typeface="Times New Roman" panose="02020603050405020304" pitchFamily="18" charset="0"/>
              </a:rPr>
              <a:t>lutz</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John moss, m.d.</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						Nora Nolan</a:t>
            </a:r>
            <a:endParaRPr lang="en-US" sz="3200" dirty="0">
              <a:effectLst/>
              <a:latin typeface="Stencil" panose="040409050D0802020404"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03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90" y="1492811"/>
            <a:ext cx="3734184" cy="5156858"/>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0" y="0"/>
            <a:ext cx="12158510" cy="1317171"/>
          </a:xfrm>
          <a:prstGeom prst="rect">
            <a:avLst/>
          </a:prstGeom>
        </p:spPr>
      </p:pic>
      <p:sp>
        <p:nvSpPr>
          <p:cNvPr id="10" name="Rectangle 9"/>
          <p:cNvSpPr/>
          <p:nvPr/>
        </p:nvSpPr>
        <p:spPr>
          <a:xfrm>
            <a:off x="4780771" y="5349735"/>
            <a:ext cx="3007842" cy="1323439"/>
          </a:xfrm>
          <a:prstGeom prst="rect">
            <a:avLst/>
          </a:prstGeom>
        </p:spPr>
        <p:txBody>
          <a:bodyPr wrap="square">
            <a:spAutoFit/>
          </a:bodyPr>
          <a:lstStyle/>
          <a:p>
            <a:pPr algn="r"/>
            <a:r>
              <a:rPr lang="en-US" sz="4000" dirty="0">
                <a:latin typeface="Stencil" panose="040409050D0802020404" pitchFamily="82" charset="0"/>
              </a:rPr>
              <a:t>BILL </a:t>
            </a:r>
          </a:p>
          <a:p>
            <a:pPr algn="r"/>
            <a:r>
              <a:rPr lang="en-US" sz="4000" dirty="0">
                <a:latin typeface="Stencil" panose="040409050D0802020404" pitchFamily="82" charset="0"/>
              </a:rPr>
              <a:t>GARDINI</a:t>
            </a:r>
          </a:p>
        </p:txBody>
      </p:sp>
      <p:sp>
        <p:nvSpPr>
          <p:cNvPr id="9" name="Rectangle 8"/>
          <p:cNvSpPr/>
          <p:nvPr/>
        </p:nvSpPr>
        <p:spPr>
          <a:xfrm>
            <a:off x="3612989" y="1492811"/>
            <a:ext cx="3543819" cy="1323439"/>
          </a:xfrm>
          <a:prstGeom prst="rect">
            <a:avLst/>
          </a:prstGeom>
        </p:spPr>
        <p:txBody>
          <a:bodyPr wrap="square">
            <a:spAutoFit/>
          </a:bodyPr>
          <a:lstStyle/>
          <a:p>
            <a:pPr lvl="0"/>
            <a:r>
              <a:rPr lang="en-US" sz="4000" dirty="0">
                <a:solidFill>
                  <a:prstClr val="black"/>
                </a:solidFill>
                <a:latin typeface="Stencil" panose="040409050D0802020404" pitchFamily="82" charset="0"/>
              </a:rPr>
              <a:t>FRANK SLADKO, SR.</a:t>
            </a:r>
          </a:p>
        </p:txBody>
      </p:sp>
      <p:pic>
        <p:nvPicPr>
          <p:cNvPr id="12" name="Picture 6" descr="Image result for us mari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6823" y="3176460"/>
            <a:ext cx="1955230" cy="1955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7892374" y="1562482"/>
            <a:ext cx="4070038" cy="5183186"/>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6810180" y="3071063"/>
            <a:ext cx="2060627" cy="2060627"/>
          </a:xfrm>
          <a:prstGeom prst="rect">
            <a:avLst/>
          </a:prstGeom>
        </p:spPr>
      </p:pic>
    </p:spTree>
    <p:extLst>
      <p:ext uri="{BB962C8B-B14F-4D97-AF65-F5344CB8AC3E}">
        <p14:creationId xmlns:p14="http://schemas.microsoft.com/office/powerpoint/2010/main" val="2348104507"/>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3" name="Rectangle 13">
            <a:extLst>
              <a:ext uri="{FF2B5EF4-FFF2-40B4-BE49-F238E27FC236}">
                <a16:creationId xmlns:a16="http://schemas.microsoft.com/office/drawing/2014/main" id="{CB5E1F2B-0134-4192-87A8-05202D2EE8FE}"/>
              </a:ext>
            </a:extLst>
          </p:cNvPr>
          <p:cNvSpPr>
            <a:spLocks noGrp="1" noChangeArrowheads="1"/>
          </p:cNvSpPr>
          <p:nvPr>
            <p:ph idx="1"/>
          </p:nvPr>
        </p:nvSpPr>
        <p:spPr>
          <a:xfrm>
            <a:off x="3200400" y="1554480"/>
            <a:ext cx="7772400" cy="4351338"/>
          </a:xfrm>
        </p:spPr>
        <p:txBody>
          <a:bodyPr/>
          <a:lstStyle/>
          <a:p>
            <a:pPr marL="0" indent="0">
              <a:buNone/>
              <a:tabLst>
                <a:tab pos="914400" algn="l"/>
                <a:tab pos="4354513" algn="l"/>
              </a:tabLst>
            </a:pPr>
            <a:r>
              <a:rPr lang="en-US" altLang="en-US" dirty="0"/>
              <a:t>I will bow down	…(echo)</a:t>
            </a:r>
          </a:p>
          <a:p>
            <a:pPr marL="0" indent="0">
              <a:buNone/>
              <a:tabLst>
                <a:tab pos="914400" algn="l"/>
                <a:tab pos="4354513" algn="l"/>
              </a:tabLst>
            </a:pPr>
            <a:r>
              <a:rPr lang="en-US" altLang="en-US" dirty="0"/>
              <a:t>Hail You as king 	…(echo)</a:t>
            </a:r>
          </a:p>
          <a:p>
            <a:pPr marL="0" indent="0">
              <a:buNone/>
              <a:tabLst>
                <a:tab pos="914400" algn="l"/>
                <a:tab pos="4354513" algn="l"/>
              </a:tabLst>
            </a:pPr>
            <a:r>
              <a:rPr lang="en-US" altLang="en-US" dirty="0"/>
              <a:t>I will serve You 	…(echo)  </a:t>
            </a:r>
          </a:p>
          <a:p>
            <a:pPr marL="0" indent="0">
              <a:buNone/>
              <a:tabLst>
                <a:tab pos="914400" algn="l"/>
                <a:tab pos="4354513" algn="l"/>
              </a:tabLst>
            </a:pPr>
            <a:r>
              <a:rPr lang="en-US" altLang="en-US" dirty="0"/>
              <a:t>Give You everything 	…(echo)</a:t>
            </a:r>
          </a:p>
          <a:p>
            <a:pPr marL="0" indent="0">
              <a:buNone/>
              <a:tabLst>
                <a:tab pos="914400" algn="l"/>
                <a:tab pos="4354513" algn="l"/>
              </a:tabLst>
            </a:pPr>
            <a:r>
              <a:rPr lang="en-US" altLang="en-US" dirty="0"/>
              <a:t>I will lift up 	…(echo)  </a:t>
            </a:r>
          </a:p>
          <a:p>
            <a:pPr marL="0" indent="0">
              <a:buNone/>
              <a:tabLst>
                <a:tab pos="914400" algn="l"/>
                <a:tab pos="4354513" algn="l"/>
              </a:tabLst>
            </a:pPr>
            <a:r>
              <a:rPr lang="en-US" altLang="en-US" dirty="0"/>
              <a:t>My eyes to Your throne	…(echo)</a:t>
            </a:r>
          </a:p>
          <a:p>
            <a:pPr marL="0" indent="0">
              <a:buNone/>
              <a:tabLst>
                <a:tab pos="914400" algn="l"/>
                <a:tab pos="4354513" algn="l"/>
              </a:tabLst>
            </a:pPr>
            <a:r>
              <a:rPr lang="en-US" altLang="en-US" dirty="0"/>
              <a:t>And I will trust You 	…(echo)   </a:t>
            </a:r>
          </a:p>
          <a:p>
            <a:pPr marL="0" indent="0">
              <a:buNone/>
              <a:tabLst>
                <a:tab pos="914400" algn="l"/>
                <a:tab pos="4354513" algn="l"/>
              </a:tabLst>
            </a:pPr>
            <a:r>
              <a:rPr lang="en-US" altLang="en-US" dirty="0"/>
              <a:t>Trust You alone 	…(trust in You alone)</a:t>
            </a:r>
          </a:p>
        </p:txBody>
      </p:sp>
      <p:sp>
        <p:nvSpPr>
          <p:cNvPr id="30724" name="Text Box 4">
            <a:extLst>
              <a:ext uri="{FF2B5EF4-FFF2-40B4-BE49-F238E27FC236}">
                <a16:creationId xmlns:a16="http://schemas.microsoft.com/office/drawing/2014/main" id="{AEB99EEF-5D40-418E-891B-88CD20E2C43F}"/>
              </a:ext>
            </a:extLst>
          </p:cNvPr>
          <p:cNvSpPr txBox="1">
            <a:spLocks noChangeArrowheads="1"/>
          </p:cNvSpPr>
          <p:nvPr/>
        </p:nvSpPr>
        <p:spPr bwMode="auto">
          <a:xfrm>
            <a:off x="1524000" y="6461126"/>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of 4</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7" name="Rectangle 6"/>
          <p:cNvSpPr/>
          <p:nvPr/>
        </p:nvSpPr>
        <p:spPr>
          <a:xfrm>
            <a:off x="2036290" y="2641600"/>
            <a:ext cx="3786614" cy="3120726"/>
          </a:xfrm>
          <a:prstGeom prst="rect">
            <a:avLst/>
          </a:prstGeom>
        </p:spPr>
        <p:txBody>
          <a:bodyPr wrap="non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s. Burton Smith</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a:t>
            </a:r>
            <a:r>
              <a:rPr lang="en-US" sz="3200" dirty="0" err="1">
                <a:latin typeface="Stencil" panose="040409050D0802020404" pitchFamily="82" charset="0"/>
                <a:ea typeface="Calibri" panose="020F0502020204030204" pitchFamily="34" charset="0"/>
                <a:cs typeface="Times New Roman" panose="02020603050405020304" pitchFamily="18" charset="0"/>
              </a:rPr>
              <a:t>scott</a:t>
            </a:r>
            <a:r>
              <a:rPr lang="en-US" sz="3200" dirty="0">
                <a:latin typeface="Stencil" panose="040409050D0802020404" pitchFamily="82" charset="0"/>
                <a:ea typeface="Calibri" panose="020F0502020204030204" pitchFamily="34" charset="0"/>
                <a:cs typeface="Times New Roman" panose="02020603050405020304" pitchFamily="18" charset="0"/>
              </a:rPr>
              <a:t> Smith)</a:t>
            </a:r>
          </a:p>
          <a:p>
            <a:pPr>
              <a:lnSpc>
                <a:spcPct val="107000"/>
              </a:lnSpc>
              <a:spcAft>
                <a:spcPts val="800"/>
              </a:spcAft>
            </a:pPr>
            <a:endParaRPr lang="en-US" sz="3200" dirty="0">
              <a:effectLst/>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effectLst/>
                <a:latin typeface="Stencil" panose="040409050D0802020404" pitchFamily="82" charset="0"/>
                <a:ea typeface="Calibri" panose="020F0502020204030204" pitchFamily="34" charset="0"/>
                <a:cs typeface="Times New Roman" panose="02020603050405020304" pitchFamily="18" charset="0"/>
              </a:rPr>
              <a:t>Marlin Gorman</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(Norris Gorman)</a:t>
            </a:r>
            <a:endParaRPr lang="en-US" sz="3200" dirty="0">
              <a:effectLst/>
              <a:latin typeface="Stencil" panose="040409050D0802020404" pitchFamily="82" charset="0"/>
              <a:ea typeface="Calibri" panose="020F0502020204030204" pitchFamily="34" charset="0"/>
              <a:cs typeface="Times New Roman" panose="02020603050405020304" pitchFamily="18" charset="0"/>
            </a:endParaRPr>
          </a:p>
        </p:txBody>
      </p:sp>
      <p:sp>
        <p:nvSpPr>
          <p:cNvPr id="8" name="Rectangle 7"/>
          <p:cNvSpPr/>
          <p:nvPr/>
        </p:nvSpPr>
        <p:spPr>
          <a:xfrm>
            <a:off x="6073631" y="1359586"/>
            <a:ext cx="4795652" cy="3137397"/>
          </a:xfrm>
          <a:prstGeom prst="rect">
            <a:avLst/>
          </a:prstGeom>
        </p:spPr>
        <p:txBody>
          <a:bodyPr wrap="square">
            <a:spAutoFit/>
          </a:bodyPr>
          <a:lstStyle/>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Gerald Jacobs</a:t>
            </a: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a:t>
            </a:r>
            <a:r>
              <a:rPr lang="en-US" sz="3200" dirty="0" err="1">
                <a:latin typeface="Stencil" panose="040409050D0802020404" pitchFamily="82" charset="0"/>
                <a:ea typeface="Calibri" panose="020F0502020204030204" pitchFamily="34" charset="0"/>
                <a:cs typeface="Times New Roman" panose="02020603050405020304" pitchFamily="18" charset="0"/>
              </a:rPr>
              <a:t>jeff</a:t>
            </a:r>
            <a:r>
              <a:rPr lang="en-US" sz="3200" dirty="0">
                <a:latin typeface="Stencil" panose="040409050D0802020404" pitchFamily="82" charset="0"/>
                <a:ea typeface="Calibri" panose="020F0502020204030204" pitchFamily="34" charset="0"/>
                <a:cs typeface="Times New Roman" panose="02020603050405020304" pitchFamily="18" charset="0"/>
              </a:rPr>
              <a:t> Jacobs) </a:t>
            </a:r>
          </a:p>
          <a:p>
            <a:pPr>
              <a:lnSpc>
                <a:spcPct val="107000"/>
              </a:lnSpc>
              <a:spcAft>
                <a:spcPts val="800"/>
              </a:spcAft>
            </a:pP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Robert </a:t>
            </a:r>
            <a:r>
              <a:rPr lang="en-US" sz="3200" dirty="0" err="1">
                <a:latin typeface="Stencil" panose="040409050D0802020404" pitchFamily="82" charset="0"/>
                <a:ea typeface="Calibri" panose="020F0502020204030204" pitchFamily="34" charset="0"/>
                <a:cs typeface="Times New Roman" panose="02020603050405020304" pitchFamily="18" charset="0"/>
              </a:rPr>
              <a:t>hurley</a:t>
            </a:r>
            <a:endParaRPr lang="en-US" sz="3200" dirty="0">
              <a:latin typeface="Stencil" panose="040409050D0802020404" pitchFamily="82"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Stencil" panose="040409050D0802020404" pitchFamily="82" charset="0"/>
                <a:ea typeface="Calibri" panose="020F0502020204030204" pitchFamily="34" charset="0"/>
                <a:cs typeface="Times New Roman" panose="02020603050405020304" pitchFamily="18" charset="0"/>
              </a:rPr>
              <a:t>(</a:t>
            </a:r>
            <a:r>
              <a:rPr lang="en-US" sz="3200" dirty="0" err="1">
                <a:latin typeface="Stencil" panose="040409050D0802020404" pitchFamily="82" charset="0"/>
                <a:ea typeface="Calibri" panose="020F0502020204030204" pitchFamily="34" charset="0"/>
                <a:cs typeface="Times New Roman" panose="02020603050405020304" pitchFamily="18" charset="0"/>
              </a:rPr>
              <a:t>dottie</a:t>
            </a:r>
            <a:r>
              <a:rPr lang="en-US" sz="3200" dirty="0">
                <a:latin typeface="Stencil" panose="040409050D0802020404" pitchFamily="82" charset="0"/>
                <a:ea typeface="Calibri" panose="020F0502020204030204" pitchFamily="34" charset="0"/>
                <a:cs typeface="Times New Roman" panose="02020603050405020304" pitchFamily="18" charset="0"/>
              </a:rPr>
              <a:t> </a:t>
            </a:r>
            <a:r>
              <a:rPr lang="en-US" sz="3200" dirty="0" err="1">
                <a:latin typeface="Stencil" panose="040409050D0802020404" pitchFamily="82" charset="0"/>
                <a:ea typeface="Calibri" panose="020F0502020204030204" pitchFamily="34" charset="0"/>
                <a:cs typeface="Times New Roman" panose="02020603050405020304" pitchFamily="18" charset="0"/>
              </a:rPr>
              <a:t>traband</a:t>
            </a:r>
            <a:r>
              <a:rPr lang="en-US" sz="3200" dirty="0">
                <a:latin typeface="Stencil" panose="040409050D0802020404" pitchFamily="82" charset="0"/>
                <a:ea typeface="Calibri" panose="020F0502020204030204" pitchFamily="34" charset="0"/>
                <a:cs typeface="Times New Roman" panose="02020603050405020304" pitchFamily="18" charset="0"/>
              </a:rPr>
              <a:t>)</a:t>
            </a:r>
            <a:endParaRPr lang="en-US" sz="3600" dirty="0">
              <a:latin typeface="Stencil" panose="040409050D0802020404" pitchFamily="82"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90272" y="2641600"/>
            <a:ext cx="1420250" cy="1920039"/>
          </a:xfrm>
          <a:prstGeom prst="rect">
            <a:avLst/>
          </a:prstGeom>
        </p:spPr>
      </p:pic>
      <p:pic>
        <p:nvPicPr>
          <p:cNvPr id="6" name="Picture 5"/>
          <p:cNvPicPr>
            <a:picLocks noChangeAspect="1"/>
          </p:cNvPicPr>
          <p:nvPr/>
        </p:nvPicPr>
        <p:blipFill>
          <a:blip r:embed="rId4"/>
          <a:stretch>
            <a:fillRect/>
          </a:stretch>
        </p:blipFill>
        <p:spPr>
          <a:xfrm>
            <a:off x="190272" y="4718648"/>
            <a:ext cx="1420250" cy="1999677"/>
          </a:xfrm>
          <a:prstGeom prst="rect">
            <a:avLst/>
          </a:prstGeom>
        </p:spPr>
      </p:pic>
      <p:pic>
        <p:nvPicPr>
          <p:cNvPr id="9" name="Picture 8"/>
          <p:cNvPicPr>
            <a:picLocks noChangeAspect="1"/>
          </p:cNvPicPr>
          <p:nvPr/>
        </p:nvPicPr>
        <p:blipFill>
          <a:blip r:embed="rId5"/>
          <a:stretch>
            <a:fillRect/>
          </a:stretch>
        </p:blipFill>
        <p:spPr>
          <a:xfrm>
            <a:off x="10127391" y="1462267"/>
            <a:ext cx="1707632" cy="2139352"/>
          </a:xfrm>
          <a:prstGeom prst="rect">
            <a:avLst/>
          </a:prstGeom>
        </p:spPr>
      </p:pic>
      <p:pic>
        <p:nvPicPr>
          <p:cNvPr id="11" name="Picture 10"/>
          <p:cNvPicPr>
            <a:picLocks noChangeAspect="1"/>
          </p:cNvPicPr>
          <p:nvPr/>
        </p:nvPicPr>
        <p:blipFill>
          <a:blip r:embed="rId6"/>
          <a:stretch>
            <a:fillRect/>
          </a:stretch>
        </p:blipFill>
        <p:spPr>
          <a:xfrm>
            <a:off x="6366292" y="4425351"/>
            <a:ext cx="4226946" cy="2243248"/>
          </a:xfrm>
          <a:prstGeom prst="rect">
            <a:avLst/>
          </a:prstGeom>
        </p:spPr>
      </p:pic>
      <p:sp>
        <p:nvSpPr>
          <p:cNvPr id="12" name="Rectangle 11"/>
          <p:cNvSpPr/>
          <p:nvPr/>
        </p:nvSpPr>
        <p:spPr>
          <a:xfrm>
            <a:off x="647472" y="1434649"/>
            <a:ext cx="3804247" cy="1049005"/>
          </a:xfrm>
          <a:prstGeom prst="rect">
            <a:avLst/>
          </a:prstGeom>
        </p:spPr>
        <p:txBody>
          <a:bodyPr wrap="none">
            <a:spAutoFit/>
          </a:bodyPr>
          <a:lstStyle/>
          <a:p>
            <a:pPr lvl="0">
              <a:lnSpc>
                <a:spcPct val="107000"/>
              </a:lnSpc>
              <a:spcAft>
                <a:spcPts val="800"/>
              </a:spcAft>
            </a:pPr>
            <a:r>
              <a:rPr lang="en-US" sz="6000" dirty="0">
                <a:solidFill>
                  <a:prstClr val="black"/>
                </a:solidFill>
                <a:latin typeface="Stencil" panose="040409050D0802020404" pitchFamily="82" charset="0"/>
                <a:ea typeface="Calibri" panose="020F0502020204030204" pitchFamily="34" charset="0"/>
                <a:cs typeface="Times New Roman" panose="02020603050405020304" pitchFamily="18" charset="0"/>
              </a:rPr>
              <a:t>Fathers:</a:t>
            </a:r>
          </a:p>
        </p:txBody>
      </p:sp>
    </p:spTree>
    <p:extLst>
      <p:ext uri="{BB962C8B-B14F-4D97-AF65-F5344CB8AC3E}">
        <p14:creationId xmlns:p14="http://schemas.microsoft.com/office/powerpoint/2010/main" val="2714959576"/>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10" name="Rectangle 9"/>
          <p:cNvSpPr/>
          <p:nvPr/>
        </p:nvSpPr>
        <p:spPr>
          <a:xfrm>
            <a:off x="6047116" y="5152885"/>
            <a:ext cx="2536167" cy="1323439"/>
          </a:xfrm>
          <a:prstGeom prst="rect">
            <a:avLst/>
          </a:prstGeom>
        </p:spPr>
        <p:txBody>
          <a:bodyPr wrap="square">
            <a:spAutoFit/>
          </a:bodyPr>
          <a:lstStyle/>
          <a:p>
            <a:pPr algn="r"/>
            <a:r>
              <a:rPr lang="en-US" sz="4000" dirty="0">
                <a:latin typeface="Stencil" panose="040409050D0802020404" pitchFamily="82" charset="0"/>
              </a:rPr>
              <a:t>DAVID JOHNSON</a:t>
            </a:r>
          </a:p>
        </p:txBody>
      </p:sp>
      <p:sp>
        <p:nvSpPr>
          <p:cNvPr id="9" name="Rectangle 8"/>
          <p:cNvSpPr/>
          <p:nvPr/>
        </p:nvSpPr>
        <p:spPr>
          <a:xfrm>
            <a:off x="3394524" y="1430254"/>
            <a:ext cx="4048208" cy="1323439"/>
          </a:xfrm>
          <a:prstGeom prst="rect">
            <a:avLst/>
          </a:prstGeom>
        </p:spPr>
        <p:txBody>
          <a:bodyPr wrap="square">
            <a:spAutoFit/>
          </a:bodyPr>
          <a:lstStyle/>
          <a:p>
            <a:pPr lvl="0"/>
            <a:r>
              <a:rPr lang="en-US" sz="4000" dirty="0">
                <a:solidFill>
                  <a:prstClr val="black"/>
                </a:solidFill>
                <a:latin typeface="Stencil" panose="040409050D0802020404" pitchFamily="82" charset="0"/>
              </a:rPr>
              <a:t>JOHN </a:t>
            </a:r>
          </a:p>
          <a:p>
            <a:pPr lvl="0"/>
            <a:r>
              <a:rPr lang="en-US" sz="4000" dirty="0">
                <a:solidFill>
                  <a:prstClr val="black"/>
                </a:solidFill>
                <a:latin typeface="Stencil" panose="040409050D0802020404" pitchFamily="82" charset="0"/>
              </a:rPr>
              <a:t>ZEIGENFUSE</a:t>
            </a:r>
          </a:p>
        </p:txBody>
      </p:sp>
      <p:pic>
        <p:nvPicPr>
          <p:cNvPr id="11" name="Picture 10"/>
          <p:cNvPicPr>
            <a:picLocks noChangeAspect="1"/>
          </p:cNvPicPr>
          <p:nvPr/>
        </p:nvPicPr>
        <p:blipFill>
          <a:blip r:embed="rId3"/>
          <a:stretch>
            <a:fillRect/>
          </a:stretch>
        </p:blipFill>
        <p:spPr>
          <a:xfrm>
            <a:off x="4963886" y="3084490"/>
            <a:ext cx="2068395" cy="2068395"/>
          </a:xfrm>
          <a:prstGeom prst="rect">
            <a:avLst/>
          </a:prstGeom>
        </p:spPr>
      </p:pic>
      <p:pic>
        <p:nvPicPr>
          <p:cNvPr id="2" name="Picture 1"/>
          <p:cNvPicPr>
            <a:picLocks noChangeAspect="1"/>
          </p:cNvPicPr>
          <p:nvPr/>
        </p:nvPicPr>
        <p:blipFill>
          <a:blip r:embed="rId4"/>
          <a:stretch>
            <a:fillRect/>
          </a:stretch>
        </p:blipFill>
        <p:spPr>
          <a:xfrm>
            <a:off x="233486" y="1523658"/>
            <a:ext cx="3106608" cy="5007362"/>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5"/>
          <a:stretch>
            <a:fillRect/>
          </a:stretch>
        </p:blipFill>
        <p:spPr>
          <a:xfrm>
            <a:off x="8758111" y="1523658"/>
            <a:ext cx="2736446" cy="483463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28386188"/>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8510" cy="1317171"/>
          </a:xfrm>
          <a:prstGeom prst="rect">
            <a:avLst/>
          </a:prstGeom>
        </p:spPr>
      </p:pic>
      <p:sp>
        <p:nvSpPr>
          <p:cNvPr id="10" name="Rectangle 9"/>
          <p:cNvSpPr/>
          <p:nvPr/>
        </p:nvSpPr>
        <p:spPr>
          <a:xfrm>
            <a:off x="4310858" y="5823134"/>
            <a:ext cx="4701796" cy="707886"/>
          </a:xfrm>
          <a:prstGeom prst="rect">
            <a:avLst/>
          </a:prstGeom>
        </p:spPr>
        <p:txBody>
          <a:bodyPr wrap="square">
            <a:spAutoFit/>
          </a:bodyPr>
          <a:lstStyle/>
          <a:p>
            <a:r>
              <a:rPr lang="en-US" sz="4000" dirty="0">
                <a:latin typeface="Stencil" panose="040409050D0802020404" pitchFamily="82" charset="0"/>
              </a:rPr>
              <a:t>ALAN SCHETELICH</a:t>
            </a:r>
          </a:p>
        </p:txBody>
      </p:sp>
      <p:sp>
        <p:nvSpPr>
          <p:cNvPr id="9" name="Rectangle 8"/>
          <p:cNvSpPr/>
          <p:nvPr/>
        </p:nvSpPr>
        <p:spPr>
          <a:xfrm>
            <a:off x="3394524" y="1430254"/>
            <a:ext cx="4048208" cy="707886"/>
          </a:xfrm>
          <a:prstGeom prst="rect">
            <a:avLst/>
          </a:prstGeom>
        </p:spPr>
        <p:txBody>
          <a:bodyPr wrap="square">
            <a:spAutoFit/>
          </a:bodyPr>
          <a:lstStyle/>
          <a:p>
            <a:pPr lvl="0"/>
            <a:r>
              <a:rPr lang="en-US" sz="4000" dirty="0">
                <a:solidFill>
                  <a:prstClr val="black"/>
                </a:solidFill>
                <a:latin typeface="Stencil" panose="040409050D0802020404" pitchFamily="82" charset="0"/>
              </a:rPr>
              <a:t>ALBERT LACEY</a:t>
            </a:r>
          </a:p>
        </p:txBody>
      </p:sp>
      <p:pic>
        <p:nvPicPr>
          <p:cNvPr id="11" name="Picture 10"/>
          <p:cNvPicPr>
            <a:picLocks noChangeAspect="1"/>
          </p:cNvPicPr>
          <p:nvPr/>
        </p:nvPicPr>
        <p:blipFill>
          <a:blip r:embed="rId3"/>
          <a:stretch>
            <a:fillRect/>
          </a:stretch>
        </p:blipFill>
        <p:spPr>
          <a:xfrm>
            <a:off x="4661739" y="2420569"/>
            <a:ext cx="2468513" cy="2468513"/>
          </a:xfrm>
          <a:prstGeom prst="rect">
            <a:avLst/>
          </a:prstGeom>
        </p:spPr>
      </p:pic>
      <p:pic>
        <p:nvPicPr>
          <p:cNvPr id="3" name="Picture 2"/>
          <p:cNvPicPr>
            <a:picLocks noChangeAspect="1"/>
          </p:cNvPicPr>
          <p:nvPr/>
        </p:nvPicPr>
        <p:blipFill>
          <a:blip r:embed="rId4"/>
          <a:stretch>
            <a:fillRect/>
          </a:stretch>
        </p:blipFill>
        <p:spPr>
          <a:xfrm>
            <a:off x="75454" y="1412473"/>
            <a:ext cx="3373500" cy="5287894"/>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8728786" y="1452624"/>
            <a:ext cx="3390476" cy="5078396"/>
          </a:xfrm>
          <a:prstGeom prst="rect">
            <a:avLst/>
          </a:prstGeom>
          <a:ln>
            <a:noFill/>
          </a:ln>
          <a:effectLst>
            <a:softEdge rad="112500"/>
          </a:effectLst>
        </p:spPr>
      </p:pic>
    </p:spTree>
    <p:extLst>
      <p:ext uri="{BB962C8B-B14F-4D97-AF65-F5344CB8AC3E}">
        <p14:creationId xmlns:p14="http://schemas.microsoft.com/office/powerpoint/2010/main" val="214405503"/>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3">
                <a:lumMod val="95000"/>
                <a:lumOff val="5000"/>
              </a:schemeClr>
            </a:gs>
            <a:gs pos="100000">
              <a:schemeClr val="accent3">
                <a:lumMod val="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58510" cy="1028700"/>
          </a:xfrm>
          <a:prstGeom prst="rect">
            <a:avLst/>
          </a:prstGeom>
          <a:solidFill>
            <a:schemeClr val="bg2">
              <a:lumMod val="10000"/>
            </a:schemeClr>
          </a:solidFill>
        </p:spPr>
      </p:pic>
      <p:sp>
        <p:nvSpPr>
          <p:cNvPr id="2" name="Rectangle 1"/>
          <p:cNvSpPr/>
          <p:nvPr/>
        </p:nvSpPr>
        <p:spPr>
          <a:xfrm>
            <a:off x="214465" y="1028701"/>
            <a:ext cx="12158510" cy="1015663"/>
          </a:xfrm>
          <a:prstGeom prst="rect">
            <a:avLst/>
          </a:prstGeom>
          <a:noFill/>
        </p:spPr>
        <p:txBody>
          <a:bodyPr wrap="square">
            <a:spAutoFit/>
          </a:bodyPr>
          <a:lstStyle/>
          <a:p>
            <a:pPr lvl="0"/>
            <a:r>
              <a:rPr lang="en-US" sz="2800" b="1" i="1" dirty="0">
                <a:solidFill>
                  <a:schemeClr val="tx1">
                    <a:lumMod val="95000"/>
                    <a:lumOff val="5000"/>
                  </a:schemeClr>
                </a:solidFill>
                <a:latin typeface="Bookman Old Style" panose="02050604050505020204" pitchFamily="18" charset="0"/>
              </a:rPr>
              <a:t>Render therefore to all their due: … honor to whom honor.</a:t>
            </a:r>
          </a:p>
          <a:p>
            <a:pPr lvl="0"/>
            <a:r>
              <a:rPr lang="en-US" sz="3200" b="1" dirty="0">
                <a:solidFill>
                  <a:schemeClr val="tx1">
                    <a:lumMod val="95000"/>
                    <a:lumOff val="5000"/>
                  </a:schemeClr>
                </a:solidFill>
                <a:latin typeface="Bookman Old Style" panose="02050604050505020204" pitchFamily="18" charset="0"/>
              </a:rPr>
              <a:t>								</a:t>
            </a:r>
            <a:r>
              <a:rPr lang="en-US" sz="2400" b="1" dirty="0">
                <a:solidFill>
                  <a:schemeClr val="tx1">
                    <a:lumMod val="95000"/>
                    <a:lumOff val="5000"/>
                  </a:schemeClr>
                </a:solidFill>
                <a:latin typeface="Bookman Old Style" panose="02050604050505020204" pitchFamily="18" charset="0"/>
              </a:rPr>
              <a:t>Romans 13: 7</a:t>
            </a:r>
            <a:endParaRPr lang="en-US" sz="2400" b="1" i="1" dirty="0">
              <a:solidFill>
                <a:schemeClr val="tx1">
                  <a:lumMod val="95000"/>
                  <a:lumOff val="5000"/>
                </a:schemeClr>
              </a:solidFill>
              <a:latin typeface="Bookman Old Style" panose="02050604050505020204" pitchFamily="18" charset="0"/>
            </a:endParaRPr>
          </a:p>
        </p:txBody>
      </p:sp>
      <p:pic>
        <p:nvPicPr>
          <p:cNvPr id="5" name="Picture 4"/>
          <p:cNvPicPr>
            <a:picLocks noChangeAspect="1"/>
          </p:cNvPicPr>
          <p:nvPr/>
        </p:nvPicPr>
        <p:blipFill>
          <a:blip r:embed="rId3"/>
          <a:stretch>
            <a:fillRect/>
          </a:stretch>
        </p:blipFill>
        <p:spPr>
          <a:xfrm>
            <a:off x="959906" y="3388829"/>
            <a:ext cx="920775" cy="1451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8891399" y="4796258"/>
            <a:ext cx="1358778" cy="1881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7787895" y="2231862"/>
            <a:ext cx="1866403" cy="2378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9993621" y="1666646"/>
            <a:ext cx="1344650" cy="2906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stretch>
            <a:fillRect/>
          </a:stretch>
        </p:blipFill>
        <p:spPr>
          <a:xfrm>
            <a:off x="6261260" y="2232584"/>
            <a:ext cx="1274241" cy="1279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stretch>
            <a:fillRect/>
          </a:stretch>
        </p:blipFill>
        <p:spPr>
          <a:xfrm>
            <a:off x="4627762" y="1609871"/>
            <a:ext cx="1250448" cy="1637850"/>
          </a:xfrm>
          <a:prstGeom prst="rect">
            <a:avLst/>
          </a:prstGeom>
        </p:spPr>
      </p:pic>
      <p:pic>
        <p:nvPicPr>
          <p:cNvPr id="16" name="Picture 15"/>
          <p:cNvPicPr>
            <a:picLocks noChangeAspect="1"/>
          </p:cNvPicPr>
          <p:nvPr/>
        </p:nvPicPr>
        <p:blipFill>
          <a:blip r:embed="rId9"/>
          <a:stretch>
            <a:fillRect/>
          </a:stretch>
        </p:blipFill>
        <p:spPr>
          <a:xfrm>
            <a:off x="275693" y="1489434"/>
            <a:ext cx="1604988" cy="1758287"/>
          </a:xfrm>
          <a:prstGeom prst="rect">
            <a:avLst/>
          </a:prstGeom>
        </p:spPr>
      </p:pic>
      <p:pic>
        <p:nvPicPr>
          <p:cNvPr id="19" name="Picture 18"/>
          <p:cNvPicPr>
            <a:picLocks noChangeAspect="1"/>
          </p:cNvPicPr>
          <p:nvPr/>
        </p:nvPicPr>
        <p:blipFill>
          <a:blip r:embed="rId10"/>
          <a:stretch>
            <a:fillRect/>
          </a:stretch>
        </p:blipFill>
        <p:spPr>
          <a:xfrm>
            <a:off x="7192418" y="4796258"/>
            <a:ext cx="1273178" cy="1155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11"/>
          <a:stretch>
            <a:fillRect/>
          </a:stretch>
        </p:blipFill>
        <p:spPr>
          <a:xfrm>
            <a:off x="137913" y="5145468"/>
            <a:ext cx="2797871" cy="1468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12"/>
          <a:stretch>
            <a:fillRect/>
          </a:stretch>
        </p:blipFill>
        <p:spPr>
          <a:xfrm>
            <a:off x="5184770" y="3713528"/>
            <a:ext cx="1799689" cy="255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13"/>
          <a:stretch>
            <a:fillRect/>
          </a:stretch>
        </p:blipFill>
        <p:spPr>
          <a:xfrm>
            <a:off x="2168221" y="2208016"/>
            <a:ext cx="2172001" cy="154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14"/>
          <a:stretch>
            <a:fillRect/>
          </a:stretch>
        </p:blipFill>
        <p:spPr>
          <a:xfrm>
            <a:off x="3178973" y="4114366"/>
            <a:ext cx="1599429" cy="1750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5"/>
          <a:stretch>
            <a:fillRect/>
          </a:stretch>
        </p:blipFill>
        <p:spPr>
          <a:xfrm>
            <a:off x="10505535" y="4796258"/>
            <a:ext cx="1267648" cy="1927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90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69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116"/>
        </a:solidFill>
        <a:effectLst/>
      </p:bgPr>
    </p:bg>
    <p:spTree>
      <p:nvGrpSpPr>
        <p:cNvPr id="1" name=""/>
        <p:cNvGrpSpPr/>
        <p:nvPr/>
      </p:nvGrpSpPr>
      <p:grpSpPr>
        <a:xfrm>
          <a:off x="0" y="0"/>
          <a:ext cx="0" cy="0"/>
          <a:chOff x="0" y="0"/>
          <a:chExt cx="0" cy="0"/>
        </a:xfrm>
      </p:grpSpPr>
      <p:pic>
        <p:nvPicPr>
          <p:cNvPr id="38914" name="Picture 2" descr="John 21:1â22, The disciples fish all night">
            <a:extLst>
              <a:ext uri="{FF2B5EF4-FFF2-40B4-BE49-F238E27FC236}">
                <a16:creationId xmlns:a16="http://schemas.microsoft.com/office/drawing/2014/main" id="{9C598FBB-EFD7-4804-9A2F-A5AE02EA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14400"/>
            <a:ext cx="1215707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F1278B8-FD81-42D5-AD8D-BAB9101A1184}"/>
              </a:ext>
            </a:extLst>
          </p:cNvPr>
          <p:cNvSpPr/>
          <p:nvPr/>
        </p:nvSpPr>
        <p:spPr>
          <a:xfrm>
            <a:off x="163513" y="107950"/>
            <a:ext cx="11952287" cy="26781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lephant" panose="02020904090505020303" pitchFamily="18" charset="0"/>
                <a:ea typeface="Batang" panose="02030600000101010101" pitchFamily="18" charset="-127"/>
                <a:cs typeface="Arial" panose="020B0604020202020204" pitchFamily="34" charset="0"/>
              </a:rPr>
              <a:t>TRAINING the TWELVE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rush Script MT" panose="03060802040406070304" pitchFamily="66" charset="0"/>
              <a:ea typeface="Batang" panose="02030600000101010101" pitchFamily="18" charset="-127"/>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rush Script MT" panose="03060802040406070304" pitchFamily="66" charset="0"/>
                <a:ea typeface="Batang" panose="02030600000101010101" pitchFamily="18" charset="-127"/>
                <a:cs typeface="Arial" panose="020B0604020202020204" pitchFamily="34" charset="0"/>
              </a:rPr>
              <a:t>Service with Humility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rush Script MT" panose="03060802040406070304" pitchFamily="66" charset="0"/>
                <a:ea typeface="Batang" panose="02030600000101010101" pitchFamily="18" charset="-127"/>
                <a:cs typeface="Arial" panose="020B0604020202020204" pitchFamily="34" charset="0"/>
              </a:rPr>
              <a:t>Mathew 18, 23</a:t>
            </a:r>
            <a:endPar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ush Script MT" panose="03060802040406070304" pitchFamily="66" charset="0"/>
              <a:ea typeface="Batang" panose="02030600000101010101" pitchFamily="18" charset="-127"/>
              <a:cs typeface="Arial" panose="020B0604020202020204" pitchFamily="34" charset="0"/>
            </a:endParaRPr>
          </a:p>
        </p:txBody>
      </p:sp>
    </p:spTree>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Veterans Today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Air Force, Army, Coast Guard, Marine Corps, and Navy are all referred to as the Armed Services.</a:t>
            </a:r>
            <a:r>
              <a:rPr lang="en-US" altLang="en-US" dirty="0"/>
              <a:t>.</a:t>
            </a:r>
          </a:p>
          <a:p>
            <a:r>
              <a:rPr lang="en-US" altLang="en-US" b="1" dirty="0">
                <a:solidFill>
                  <a:srgbClr val="FFFF00"/>
                </a:solidFill>
              </a:rPr>
              <a:t>Current Etiquette tells us that it is appropriate, and even encouraged, to say to a veteran “Thank you for your service.”</a:t>
            </a:r>
          </a:p>
          <a:p>
            <a:r>
              <a:rPr lang="en-US" altLang="en-US" b="1" dirty="0">
                <a:solidFill>
                  <a:srgbClr val="FFFF00"/>
                </a:solidFill>
              </a:rPr>
              <a:t>One’s time spent in the military is referred as time in service to the country.</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Oath of Enlistment</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b="1" dirty="0">
                <a:solidFill>
                  <a:srgbClr val="FFFF00"/>
                </a:solidFill>
              </a:rPr>
              <a:t>"I, (state name of enlistee), do solemnly swear (or affirm) that I will support and defend the </a:t>
            </a:r>
            <a:r>
              <a:rPr lang="en-US" b="1" dirty="0">
                <a:solidFill>
                  <a:schemeClr val="bg1"/>
                </a:solidFill>
                <a:hlinkClick r:id="rId3" tooltip="Constitution of the United States">
                  <a:extLst>
                    <a:ext uri="{A12FA001-AC4F-418D-AE19-62706E023703}">
                      <ahyp:hlinkClr xmlns:ahyp="http://schemas.microsoft.com/office/drawing/2018/hyperlinkcolor" val="tx"/>
                    </a:ext>
                  </a:extLst>
                </a:hlinkClick>
              </a:rPr>
              <a:t>Constitution of the United States</a:t>
            </a:r>
            <a:r>
              <a:rPr lang="en-US" b="1" dirty="0">
                <a:solidFill>
                  <a:srgbClr val="FFFF00"/>
                </a:solidFill>
              </a:rPr>
              <a:t> against all enemies, foreign and domestic; that I will bear true faith and allegiance to the </a:t>
            </a:r>
            <a:r>
              <a:rPr lang="en-US" b="1" dirty="0">
                <a:solidFill>
                  <a:schemeClr val="bg1"/>
                </a:solidFill>
              </a:rPr>
              <a:t>same</a:t>
            </a:r>
            <a:r>
              <a:rPr lang="en-US" b="1" dirty="0">
                <a:solidFill>
                  <a:srgbClr val="FFFF00"/>
                </a:solidFill>
              </a:rPr>
              <a:t>; and that I will obey the orders of the President of the United States and the orders of the </a:t>
            </a:r>
            <a:r>
              <a:rPr lang="en-US" b="1" dirty="0">
                <a:solidFill>
                  <a:srgbClr val="FFFF00"/>
                </a:solidFill>
                <a:hlinkClick r:id="rId4" tooltip="Officer (armed forces)">
                  <a:extLst>
                    <a:ext uri="{A12FA001-AC4F-418D-AE19-62706E023703}">
                      <ahyp:hlinkClr xmlns:ahyp="http://schemas.microsoft.com/office/drawing/2018/hyperlinkcolor" val="tx"/>
                    </a:ext>
                  </a:extLst>
                </a:hlinkClick>
              </a:rPr>
              <a:t>officers</a:t>
            </a:r>
            <a:r>
              <a:rPr lang="en-US" b="1" dirty="0">
                <a:solidFill>
                  <a:srgbClr val="FFFF00"/>
                </a:solidFill>
              </a:rPr>
              <a:t> appointed over me, according to regulations and the </a:t>
            </a:r>
            <a:r>
              <a:rPr lang="en-US" b="1" dirty="0">
                <a:solidFill>
                  <a:srgbClr val="FFFF00"/>
                </a:solidFill>
                <a:hlinkClick r:id="rId5" tooltip="Uniform Code of Military Justice">
                  <a:extLst>
                    <a:ext uri="{A12FA001-AC4F-418D-AE19-62706E023703}">
                      <ahyp:hlinkClr xmlns:ahyp="http://schemas.microsoft.com/office/drawing/2018/hyperlinkcolor" val="tx"/>
                    </a:ext>
                  </a:extLst>
                </a:hlinkClick>
              </a:rPr>
              <a:t>Uniform Code of Military Justice</a:t>
            </a:r>
            <a:r>
              <a:rPr lang="en-US" b="1" dirty="0">
                <a:solidFill>
                  <a:srgbClr val="FFFF00"/>
                </a:solidFill>
              </a:rPr>
              <a:t>. </a:t>
            </a:r>
            <a:r>
              <a:rPr lang="en-US" b="1" dirty="0">
                <a:solidFill>
                  <a:srgbClr val="FFFF00"/>
                </a:solidFill>
                <a:hlinkClick r:id="rId6" tooltip="So help me God">
                  <a:extLst>
                    <a:ext uri="{A12FA001-AC4F-418D-AE19-62706E023703}">
                      <ahyp:hlinkClr xmlns:ahyp="http://schemas.microsoft.com/office/drawing/2018/hyperlinkcolor" val="tx"/>
                    </a:ext>
                  </a:extLst>
                </a:hlinkClick>
              </a:rPr>
              <a:t>So help me God</a:t>
            </a:r>
            <a:r>
              <a:rPr lang="en-US" b="1" dirty="0">
                <a:solidFill>
                  <a:srgbClr val="FFFF00"/>
                </a:solidFill>
              </a:rPr>
              <a:t>."</a:t>
            </a:r>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45100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Officer Oath of Office</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b="1" dirty="0">
                <a:solidFill>
                  <a:srgbClr val="FFFF00"/>
                </a:solidFill>
              </a:rPr>
              <a:t>I, [name], do solemnly swear (or affirm) that I will support and defend the </a:t>
            </a:r>
            <a:r>
              <a:rPr lang="en-US" b="1" dirty="0">
                <a:solidFill>
                  <a:schemeClr val="bg1"/>
                </a:solidFill>
              </a:rPr>
              <a:t>Constitution of the United States </a:t>
            </a:r>
            <a:r>
              <a:rPr lang="en-US" b="1" dirty="0">
                <a:solidFill>
                  <a:srgbClr val="FFFF00"/>
                </a:solidFill>
              </a:rPr>
              <a:t>against all enemies, foreign and domestic; that I will bear true faith and allegiance to the </a:t>
            </a:r>
            <a:r>
              <a:rPr lang="en-US" b="1" dirty="0">
                <a:solidFill>
                  <a:schemeClr val="bg1"/>
                </a:solidFill>
              </a:rPr>
              <a:t>same;</a:t>
            </a:r>
            <a:r>
              <a:rPr lang="en-US" b="1" dirty="0">
                <a:solidFill>
                  <a:srgbClr val="FFFF00"/>
                </a:solidFill>
              </a:rPr>
              <a:t> that I take this obligation freely, without any mental reservation or purpose of evasion; and that I will well and faithfully discharge the duties of the office on which I am about to enter. So help me God</a:t>
            </a:r>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a:xfrm>
            <a:off x="8737600" y="6286330"/>
            <a:ext cx="2844800" cy="365125"/>
          </a:xfrm>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50679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a:xfrm>
            <a:off x="0" y="274639"/>
            <a:ext cx="12192000" cy="1143000"/>
          </a:xfrm>
        </p:spPr>
        <p:txBody>
          <a:bodyPr/>
          <a:lstStyle/>
          <a:p>
            <a:r>
              <a:rPr lang="en-US" altLang="en-US" b="1" dirty="0">
                <a:solidFill>
                  <a:srgbClr val="FFFF00"/>
                </a:solidFill>
              </a:rPr>
              <a:t>Christians Today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219200"/>
            <a:ext cx="10972800" cy="5364161"/>
          </a:xfrm>
        </p:spPr>
        <p:txBody>
          <a:bodyPr/>
          <a:lstStyle/>
          <a:p>
            <a:pPr lvl="0"/>
            <a:r>
              <a:rPr lang="en-US" altLang="en-US" b="1" i="1" dirty="0">
                <a:solidFill>
                  <a:srgbClr val="FFFF00"/>
                </a:solidFill>
              </a:rPr>
              <a:t>… </a:t>
            </a:r>
            <a:r>
              <a:rPr lang="en-US" b="1" i="1" dirty="0">
                <a:solidFill>
                  <a:srgbClr val="FFFF00"/>
                </a:solidFill>
              </a:rPr>
              <a:t>present your bodies a living sacrifice, holy, acceptable to God, which is your reasonable </a:t>
            </a:r>
            <a:r>
              <a:rPr lang="en-US" b="1" i="1" dirty="0">
                <a:solidFill>
                  <a:prstClr val="white"/>
                </a:solidFill>
              </a:rPr>
              <a:t>service</a:t>
            </a:r>
            <a:r>
              <a:rPr lang="en-US" b="1" i="1" dirty="0">
                <a:solidFill>
                  <a:srgbClr val="FFFF00"/>
                </a:solidFill>
              </a:rPr>
              <a:t>. </a:t>
            </a:r>
            <a:r>
              <a:rPr lang="en-US" altLang="en-US" b="1" dirty="0">
                <a:solidFill>
                  <a:srgbClr val="FFFF00"/>
                </a:solidFill>
              </a:rPr>
              <a:t>Romans 12:1</a:t>
            </a:r>
            <a:r>
              <a:rPr lang="en-US" b="1" dirty="0">
                <a:solidFill>
                  <a:srgbClr val="FFFF00"/>
                </a:solidFill>
              </a:rPr>
              <a:t> </a:t>
            </a:r>
          </a:p>
          <a:p>
            <a:pPr marL="0" lvl="0" indent="0" algn="ctr">
              <a:buNone/>
            </a:pPr>
            <a:r>
              <a:rPr lang="en-US" b="1" dirty="0">
                <a:solidFill>
                  <a:srgbClr val="FFFF00"/>
                </a:solidFill>
              </a:rPr>
              <a:t>(NKJ used throughout) </a:t>
            </a:r>
            <a:endParaRPr lang="en-US" altLang="en-US" b="1" dirty="0">
              <a:solidFill>
                <a:srgbClr val="FFFF00"/>
              </a:solidFill>
            </a:endParaRPr>
          </a:p>
          <a:p>
            <a:pPr lvl="0"/>
            <a:r>
              <a:rPr lang="en-US" altLang="en-US" b="1" dirty="0">
                <a:solidFill>
                  <a:srgbClr val="FFFF00"/>
                </a:solidFill>
              </a:rPr>
              <a:t>Paul characterized serving the Lord as being in a fight.</a:t>
            </a:r>
          </a:p>
          <a:p>
            <a:r>
              <a:rPr lang="en-US" b="1" i="1" dirty="0">
                <a:solidFill>
                  <a:srgbClr val="FFFF00"/>
                </a:solidFill>
              </a:rPr>
              <a:t>I have fought the good fight, I have finished the race, I have kept the faith.  </a:t>
            </a:r>
            <a:r>
              <a:rPr lang="en-US" b="1" dirty="0">
                <a:solidFill>
                  <a:srgbClr val="FFFF00"/>
                </a:solidFill>
              </a:rPr>
              <a:t>2 Timothy 4:16</a:t>
            </a:r>
          </a:p>
          <a:p>
            <a:r>
              <a:rPr lang="en-US" b="1" i="1" dirty="0">
                <a:solidFill>
                  <a:srgbClr val="FFFF00"/>
                </a:solidFill>
              </a:rPr>
              <a:t>This charge I commit to you … that ... you may wage the good warfare</a:t>
            </a:r>
            <a:r>
              <a:rPr lang="en-US" b="1" dirty="0">
                <a:solidFill>
                  <a:srgbClr val="FFFF00"/>
                </a:solidFill>
              </a:rPr>
              <a:t>.  1 Tim 1:18</a:t>
            </a:r>
          </a:p>
          <a:p>
            <a:r>
              <a:rPr lang="en-US" altLang="en-US" b="1" dirty="0">
                <a:solidFill>
                  <a:srgbClr val="FFFF00"/>
                </a:solidFill>
              </a:rPr>
              <a:t>Today we only have to look around and see that the evil one is attacking Christ’s church on all sides</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2625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2F35AD44-73E3-4589-806A-F445535739AC}"/>
              </a:ext>
            </a:extLst>
          </p:cNvPr>
          <p:cNvSpPr>
            <a:spLocks noGrp="1" noChangeArrowheads="1"/>
          </p:cNvSpPr>
          <p:nvPr>
            <p:ph idx="1"/>
          </p:nvPr>
        </p:nvSpPr>
        <p:spPr>
          <a:xfrm>
            <a:off x="3200400" y="1554480"/>
            <a:ext cx="5334000" cy="4351338"/>
          </a:xfrm>
        </p:spPr>
        <p:txBody>
          <a:bodyPr>
            <a:normAutofit lnSpcReduction="10000"/>
          </a:bodyPr>
          <a:lstStyle/>
          <a:p>
            <a:pPr marL="0" indent="0">
              <a:buNone/>
            </a:pPr>
            <a:r>
              <a:rPr lang="en-US" altLang="en-US" dirty="0"/>
              <a:t>I will give You all my worship</a:t>
            </a:r>
          </a:p>
          <a:p>
            <a:pPr marL="0" indent="0">
              <a:buNone/>
            </a:pPr>
            <a:r>
              <a:rPr lang="en-US" altLang="en-US" dirty="0"/>
              <a:t>I will give You all my praise</a:t>
            </a:r>
          </a:p>
          <a:p>
            <a:pPr marL="0" indent="0">
              <a:buNone/>
            </a:pPr>
            <a:r>
              <a:rPr lang="en-US" altLang="en-US" dirty="0"/>
              <a:t>You alone I long to worship</a:t>
            </a:r>
          </a:p>
          <a:p>
            <a:pPr marL="0" indent="0">
              <a:buNone/>
            </a:pPr>
            <a:r>
              <a:rPr lang="en-US" altLang="en-US" dirty="0"/>
              <a:t>You alone are worthy of my praise</a:t>
            </a:r>
          </a:p>
          <a:p>
            <a:pPr marL="0" indent="0">
              <a:buNone/>
            </a:pPr>
            <a:endParaRPr lang="en-US" altLang="en-US" dirty="0"/>
          </a:p>
          <a:p>
            <a:pPr marL="0" indent="0">
              <a:buNone/>
            </a:pPr>
            <a:r>
              <a:rPr lang="en-US" altLang="en-US" dirty="0"/>
              <a:t>I will give You all my worship</a:t>
            </a:r>
          </a:p>
          <a:p>
            <a:pPr marL="0" indent="0">
              <a:buNone/>
            </a:pPr>
            <a:r>
              <a:rPr lang="en-US" altLang="en-US" dirty="0"/>
              <a:t>I will give You all my praise</a:t>
            </a:r>
          </a:p>
          <a:p>
            <a:pPr marL="0" indent="0">
              <a:buNone/>
            </a:pPr>
            <a:r>
              <a:rPr lang="en-US" altLang="en-US" dirty="0"/>
              <a:t>You alone I long to worship</a:t>
            </a:r>
          </a:p>
          <a:p>
            <a:pPr marL="0" indent="0">
              <a:buNone/>
            </a:pPr>
            <a:r>
              <a:rPr lang="en-US" altLang="en-US" dirty="0"/>
              <a:t>You alone are worthy of my praise</a:t>
            </a:r>
          </a:p>
        </p:txBody>
      </p:sp>
      <p:sp>
        <p:nvSpPr>
          <p:cNvPr id="31748" name="Text Box 4">
            <a:extLst>
              <a:ext uri="{FF2B5EF4-FFF2-40B4-BE49-F238E27FC236}">
                <a16:creationId xmlns:a16="http://schemas.microsoft.com/office/drawing/2014/main" id="{0CB713D3-4C42-43E8-B6D0-41200A8086EA}"/>
              </a:ext>
            </a:extLst>
          </p:cNvPr>
          <p:cNvSpPr txBox="1">
            <a:spLocks noChangeArrowheads="1"/>
          </p:cNvSpPr>
          <p:nvPr/>
        </p:nvSpPr>
        <p:spPr bwMode="auto">
          <a:xfrm>
            <a:off x="1524000" y="6461126"/>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4 of 4</a:t>
            </a: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Matthew 23</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4525963"/>
          </a:xfrm>
        </p:spPr>
        <p:txBody>
          <a:bodyPr/>
          <a:lstStyle/>
          <a:p>
            <a:pPr marL="0" indent="0">
              <a:buNone/>
            </a:pPr>
            <a:r>
              <a:rPr lang="en-US" b="1" i="1" dirty="0">
                <a:solidFill>
                  <a:srgbClr val="FFFF00"/>
                </a:solidFill>
                <a:latin typeface="Times New Roman" panose="02020603050405020304" pitchFamily="18" charset="0"/>
                <a:ea typeface="Calibri" panose="020F0502020204030204" pitchFamily="34" charset="0"/>
              </a:rPr>
              <a:t>Jesus spoke to the multitudes and to His disciples, </a:t>
            </a:r>
            <a:r>
              <a:rPr lang="en-US" b="1" i="1" baseline="30000" dirty="0">
                <a:solidFill>
                  <a:srgbClr val="FFFF00"/>
                </a:solidFill>
                <a:latin typeface="Times New Roman" panose="02020603050405020304" pitchFamily="18" charset="0"/>
                <a:ea typeface="Calibri" panose="020F0502020204030204" pitchFamily="34" charset="0"/>
              </a:rPr>
              <a:t>2 </a:t>
            </a:r>
            <a:r>
              <a:rPr lang="en-US" b="1" i="1" dirty="0">
                <a:solidFill>
                  <a:srgbClr val="FFFF00"/>
                </a:solidFill>
                <a:latin typeface="Times New Roman" panose="02020603050405020304" pitchFamily="18" charset="0"/>
                <a:ea typeface="Calibri" panose="020F0502020204030204" pitchFamily="34" charset="0"/>
              </a:rPr>
              <a:t>saying: “The scribes and the Pharisees sit in Moses’ seat. </a:t>
            </a:r>
            <a:r>
              <a:rPr lang="en-US" b="1" i="1" baseline="30000" dirty="0">
                <a:solidFill>
                  <a:srgbClr val="FFFF00"/>
                </a:solidFill>
                <a:latin typeface="Times New Roman" panose="02020603050405020304" pitchFamily="18" charset="0"/>
                <a:ea typeface="Calibri" panose="020F0502020204030204" pitchFamily="34" charset="0"/>
              </a:rPr>
              <a:t>3 </a:t>
            </a:r>
            <a:r>
              <a:rPr lang="en-US" b="1" i="1" dirty="0">
                <a:solidFill>
                  <a:srgbClr val="FFFF00"/>
                </a:solidFill>
                <a:latin typeface="Times New Roman" panose="02020603050405020304" pitchFamily="18" charset="0"/>
                <a:ea typeface="Calibri" panose="020F0502020204030204" pitchFamily="34" charset="0"/>
              </a:rPr>
              <a:t>Therefore whatever they tell you to observe, that observe and do, </a:t>
            </a:r>
            <a:r>
              <a:rPr lang="en-US" b="1" i="1" dirty="0">
                <a:solidFill>
                  <a:schemeClr val="bg1"/>
                </a:solidFill>
                <a:latin typeface="Times New Roman" panose="02020603050405020304" pitchFamily="18" charset="0"/>
                <a:ea typeface="Calibri" panose="020F0502020204030204" pitchFamily="34" charset="0"/>
              </a:rPr>
              <a:t>but do not do according to their works</a:t>
            </a:r>
            <a:r>
              <a:rPr lang="en-US" b="1" i="1" dirty="0">
                <a:solidFill>
                  <a:srgbClr val="FFFF00"/>
                </a:solidFill>
                <a:latin typeface="Times New Roman" panose="02020603050405020304" pitchFamily="18" charset="0"/>
                <a:ea typeface="Calibri" panose="020F0502020204030204" pitchFamily="34" charset="0"/>
              </a:rPr>
              <a:t>; for they say, and do not do. </a:t>
            </a:r>
            <a:r>
              <a:rPr lang="en-US" b="1" i="1" baseline="30000" dirty="0">
                <a:solidFill>
                  <a:srgbClr val="FFFF00"/>
                </a:solidFill>
                <a:latin typeface="Times New Roman" panose="02020603050405020304" pitchFamily="18" charset="0"/>
                <a:ea typeface="Calibri" panose="020F0502020204030204" pitchFamily="34" charset="0"/>
              </a:rPr>
              <a:t>4 </a:t>
            </a:r>
            <a:r>
              <a:rPr lang="en-US" b="1" i="1" dirty="0">
                <a:solidFill>
                  <a:srgbClr val="FFFF00"/>
                </a:solidFill>
                <a:latin typeface="Times New Roman" panose="02020603050405020304" pitchFamily="18" charset="0"/>
                <a:ea typeface="Calibri" panose="020F0502020204030204" pitchFamily="34" charset="0"/>
              </a:rPr>
              <a:t>For they bind heavy burdens, hard to bear, and lay them on men’s shoulders; but they themselves will not move them with one of their fingers</a:t>
            </a:r>
            <a:r>
              <a:rPr lang="en-US" b="1" dirty="0">
                <a:solidFill>
                  <a:srgbClr val="FFFF00"/>
                </a:solidFill>
                <a:latin typeface="Times New Roman" panose="02020603050405020304" pitchFamily="18" charset="0"/>
                <a:ea typeface="Calibri" panose="020F0502020204030204" pitchFamily="34" charset="0"/>
              </a:rPr>
              <a:t>. </a:t>
            </a:r>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67423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Matthew 23</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pPr marL="0" marR="0" indent="0">
              <a:spcBef>
                <a:spcPts val="0"/>
              </a:spcBef>
              <a:spcAft>
                <a:spcPts val="0"/>
              </a:spcAft>
              <a:buNone/>
            </a:pP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5 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But all their works </a:t>
            </a:r>
            <a:r>
              <a:rPr lang="en-US"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they do to be seen by men</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They make their phylacteries broad and enlarge the borders of their garments. </a:t>
            </a: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6 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They love the best places at feasts, the best seats in the synagogues, </a:t>
            </a: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7 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greetings in the marketplaces, and to be called by men, ‘Rabbi, Rabbi.’ </a:t>
            </a: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8 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But you, do not be called ‘Rabbi’; for One is your Teacher, the Christ, and you are all brethren. </a:t>
            </a: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9 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Do not call anyone on earth your father; for One is your Father, He who is in heaven. </a:t>
            </a:r>
            <a:r>
              <a:rPr lang="en-US" b="1"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10 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And do not be called teachers; for One is your Teacher, the Christ. </a:t>
            </a:r>
            <a:endParaRPr lang="en-US" altLang="en-US" b="1" i="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19948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Pharisees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See Mat 23: 1-12</a:t>
            </a:r>
          </a:p>
          <a:p>
            <a:pPr lvl="1"/>
            <a:r>
              <a:rPr lang="en-US" altLang="en-US" b="1" dirty="0">
                <a:solidFill>
                  <a:srgbClr val="FFFF00"/>
                </a:solidFill>
              </a:rPr>
              <a:t>Knew and could teach God’s Word</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98645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Pharisees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See Mat 23: 1-12</a:t>
            </a:r>
          </a:p>
          <a:p>
            <a:pPr lvl="1"/>
            <a:r>
              <a:rPr lang="en-US" altLang="en-US" b="1" dirty="0">
                <a:solidFill>
                  <a:srgbClr val="FFFF00"/>
                </a:solidFill>
              </a:rPr>
              <a:t>Knew and could teach God’s Word</a:t>
            </a:r>
          </a:p>
          <a:p>
            <a:pPr lvl="1"/>
            <a:r>
              <a:rPr lang="en-US" altLang="en-US" b="1" dirty="0">
                <a:solidFill>
                  <a:srgbClr val="FFFF00"/>
                </a:solidFill>
              </a:rPr>
              <a:t>Their practice was motivated by self glorification not God’s glory </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30485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Pharisees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See Mat 23: 1-12</a:t>
            </a:r>
          </a:p>
          <a:p>
            <a:pPr lvl="1"/>
            <a:r>
              <a:rPr lang="en-US" altLang="en-US" b="1" dirty="0">
                <a:solidFill>
                  <a:srgbClr val="FFFF00"/>
                </a:solidFill>
              </a:rPr>
              <a:t>Knew and could teach God’s Word</a:t>
            </a:r>
          </a:p>
          <a:p>
            <a:pPr lvl="1"/>
            <a:r>
              <a:rPr lang="en-US" altLang="en-US" b="1" dirty="0">
                <a:solidFill>
                  <a:srgbClr val="FFFF00"/>
                </a:solidFill>
              </a:rPr>
              <a:t>Their practice was motivated by self glorification not God’s glory</a:t>
            </a:r>
          </a:p>
          <a:p>
            <a:pPr lvl="1"/>
            <a:r>
              <a:rPr lang="en-US" altLang="en-US" b="1" dirty="0">
                <a:solidFill>
                  <a:srgbClr val="FFFF00"/>
                </a:solidFill>
              </a:rPr>
              <a:t>Their practice was twisted for their gain </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44255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Matthew 18</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pPr marL="0" indent="0">
              <a:buNone/>
            </a:pPr>
            <a:r>
              <a:rPr lang="en-US" b="1" i="1" dirty="0">
                <a:solidFill>
                  <a:srgbClr val="FFFF00"/>
                </a:solidFill>
              </a:rPr>
              <a:t>At that time the disciples came to Jesus, saying, “Who then is greatest in the kingdom of heaven?”</a:t>
            </a:r>
          </a:p>
          <a:p>
            <a:pPr marL="0" indent="0">
              <a:buNone/>
            </a:pPr>
            <a:r>
              <a:rPr lang="en-US" b="1" i="1" baseline="30000" dirty="0">
                <a:solidFill>
                  <a:srgbClr val="FFFF00"/>
                </a:solidFill>
              </a:rPr>
              <a:t>2 </a:t>
            </a:r>
            <a:r>
              <a:rPr lang="en-US" b="1" i="1" dirty="0">
                <a:solidFill>
                  <a:srgbClr val="FFFF00"/>
                </a:solidFill>
              </a:rPr>
              <a:t>Then Jesus called a little child to Him, set him in the midst of them, </a:t>
            </a:r>
            <a:r>
              <a:rPr lang="en-US" b="1" i="1" baseline="30000" dirty="0">
                <a:solidFill>
                  <a:srgbClr val="FFFF00"/>
                </a:solidFill>
              </a:rPr>
              <a:t>3 </a:t>
            </a:r>
            <a:r>
              <a:rPr lang="en-US" b="1" i="1" dirty="0">
                <a:solidFill>
                  <a:srgbClr val="FFFF00"/>
                </a:solidFill>
              </a:rPr>
              <a:t>and said, “Assuredly, I say to you, unless you are converted and become as little children, you will by no means enter the kingdom of heaven. </a:t>
            </a:r>
            <a:r>
              <a:rPr lang="en-US" b="1" i="1" baseline="30000" dirty="0">
                <a:solidFill>
                  <a:srgbClr val="FFFF00"/>
                </a:solidFill>
              </a:rPr>
              <a:t>4 </a:t>
            </a:r>
            <a:r>
              <a:rPr lang="en-US" b="1" i="1" dirty="0">
                <a:solidFill>
                  <a:srgbClr val="FFFF00"/>
                </a:solidFill>
              </a:rPr>
              <a:t>Therefore whoever humbles himself as this little child is the greatest in the kingdom of heaven. </a:t>
            </a:r>
            <a:r>
              <a:rPr lang="en-US" b="1" i="1" baseline="30000" dirty="0">
                <a:solidFill>
                  <a:srgbClr val="FFFF00"/>
                </a:solidFill>
              </a:rPr>
              <a:t>5 </a:t>
            </a:r>
            <a:r>
              <a:rPr lang="en-US" b="1" i="1" dirty="0">
                <a:solidFill>
                  <a:srgbClr val="FFFF00"/>
                </a:solidFill>
              </a:rPr>
              <a:t>Whoever receives one little child like this in My name receives Me.</a:t>
            </a:r>
            <a:endParaRPr lang="en-US" altLang="en-US" b="1" i="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396714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Disciples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5165723"/>
          </a:xfrm>
        </p:spPr>
        <p:txBody>
          <a:bodyPr/>
          <a:lstStyle/>
          <a:p>
            <a:r>
              <a:rPr lang="en-US" altLang="en-US" b="1" dirty="0">
                <a:solidFill>
                  <a:srgbClr val="FFFF00"/>
                </a:solidFill>
              </a:rPr>
              <a:t>The disciples were concerned with what they could do to improve their standing</a:t>
            </a: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243756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Disciples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533400" y="1373190"/>
            <a:ext cx="10972800" cy="5165723"/>
          </a:xfrm>
        </p:spPr>
        <p:txBody>
          <a:bodyPr/>
          <a:lstStyle/>
          <a:p>
            <a:r>
              <a:rPr lang="en-US" altLang="en-US" b="1" dirty="0">
                <a:solidFill>
                  <a:srgbClr val="FFFF00"/>
                </a:solidFill>
              </a:rPr>
              <a:t>The disciples were concerned with what they could do to improve their standing</a:t>
            </a:r>
          </a:p>
          <a:p>
            <a:r>
              <a:rPr lang="en-US" altLang="en-US" b="1" dirty="0">
                <a:solidFill>
                  <a:srgbClr val="FFFF00"/>
                </a:solidFill>
              </a:rPr>
              <a:t>Jesus wanted them to understand that the purpose of service was to advance God and not one’s self.</a:t>
            </a: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01546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Disciples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5165723"/>
          </a:xfrm>
        </p:spPr>
        <p:txBody>
          <a:bodyPr/>
          <a:lstStyle/>
          <a:p>
            <a:r>
              <a:rPr lang="en-US" altLang="en-US" b="1" dirty="0">
                <a:solidFill>
                  <a:srgbClr val="FFFF00"/>
                </a:solidFill>
              </a:rPr>
              <a:t>The disciples were concerned with what they could do to improve their standing</a:t>
            </a:r>
          </a:p>
          <a:p>
            <a:r>
              <a:rPr lang="en-US" altLang="en-US" b="1" dirty="0">
                <a:solidFill>
                  <a:srgbClr val="FFFF00"/>
                </a:solidFill>
              </a:rPr>
              <a:t>Jesus wanted them to understand that the purpose of service was to advance God and not one’s self.</a:t>
            </a:r>
          </a:p>
          <a:p>
            <a:r>
              <a:rPr lang="en-US" altLang="en-US" b="1" dirty="0">
                <a:solidFill>
                  <a:srgbClr val="FFFF00"/>
                </a:solidFill>
              </a:rPr>
              <a:t>A little child has no power or status</a:t>
            </a: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43720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Disciples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5165723"/>
          </a:xfrm>
        </p:spPr>
        <p:txBody>
          <a:bodyPr/>
          <a:lstStyle/>
          <a:p>
            <a:r>
              <a:rPr lang="en-US" altLang="en-US" b="1" dirty="0">
                <a:solidFill>
                  <a:srgbClr val="FFFF00"/>
                </a:solidFill>
              </a:rPr>
              <a:t>The disciples were concerned with what they could do to improve their standing</a:t>
            </a:r>
          </a:p>
          <a:p>
            <a:r>
              <a:rPr lang="en-US" altLang="en-US" b="1" dirty="0">
                <a:solidFill>
                  <a:srgbClr val="FFFF00"/>
                </a:solidFill>
              </a:rPr>
              <a:t>Jesus wanted them to understand that the purpose of service was to advance God and not one’s self.</a:t>
            </a:r>
          </a:p>
          <a:p>
            <a:r>
              <a:rPr lang="en-US" altLang="en-US" b="1" dirty="0">
                <a:solidFill>
                  <a:srgbClr val="FFFF00"/>
                </a:solidFill>
              </a:rPr>
              <a:t>A little child has no power or status</a:t>
            </a:r>
          </a:p>
          <a:p>
            <a:r>
              <a:rPr lang="en-US" altLang="en-US" b="1" dirty="0">
                <a:solidFill>
                  <a:srgbClr val="FFFF00"/>
                </a:solidFill>
              </a:rPr>
              <a:t>A little child is often an overlooked person</a:t>
            </a: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5955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reepptbackground.com/wp-content/uploads/2012/12/world-grunge-map-texture-powerpoint-300x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16" y="102773"/>
            <a:ext cx="11567406" cy="66682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30238" y="303213"/>
            <a:ext cx="10920412" cy="6246812"/>
          </a:xfrm>
          <a:prstGeom prst="rect">
            <a:avLst/>
          </a:prstGeom>
          <a:solidFill>
            <a:schemeClr val="accent2">
              <a:alpha val="40000"/>
            </a:schemeClr>
          </a:solidFill>
          <a:ln w="44450">
            <a:solidFill>
              <a:schemeClr val="tx1"/>
            </a:solidFill>
          </a:ln>
        </p:spPr>
        <p:txBody>
          <a:bodyPr>
            <a:spAutoFit/>
          </a:bodyPr>
          <a:lstStyle/>
          <a:p>
            <a:pPr>
              <a:defRPr/>
            </a:pPr>
            <a:r>
              <a:rPr lang="en-US" sz="4000" b="1" u="sng"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HOLD THE DATE !!</a:t>
            </a:r>
          </a:p>
          <a:p>
            <a:pPr>
              <a:defRPr/>
            </a:pPr>
            <a:endParaRPr lang="en-US" sz="4000" b="1" u="sng"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endParaRPr>
          </a:p>
          <a:p>
            <a:pPr algn="ctr">
              <a:defRPr/>
            </a:pPr>
            <a:r>
              <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Wednesday November 14, 2018</a:t>
            </a:r>
          </a:p>
          <a:p>
            <a:pPr algn="ctr">
              <a:defRPr/>
            </a:pPr>
            <a:r>
              <a:rPr lang="en-US" sz="32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Fellowship Supper: 6:00; Meeting: 7:00 </a:t>
            </a:r>
          </a:p>
          <a:p>
            <a:pPr>
              <a:defRPr/>
            </a:pPr>
            <a:endPar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endParaRPr>
          </a:p>
          <a:p>
            <a:pPr algn="ctr">
              <a:defRPr/>
            </a:pPr>
            <a:r>
              <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IAN BURNESS</a:t>
            </a:r>
          </a:p>
          <a:p>
            <a:pPr algn="ctr">
              <a:defRPr/>
            </a:pPr>
            <a:r>
              <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Echoes of Service</a:t>
            </a:r>
          </a:p>
          <a:p>
            <a:pPr>
              <a:defRPr/>
            </a:pPr>
            <a:endPar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endParaRPr>
          </a:p>
          <a:p>
            <a:pPr algn="ctr">
              <a:defRPr/>
            </a:pPr>
            <a:r>
              <a:rPr lang="en-US" sz="4000" b="1"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rPr>
              <a:t>Strategic Missions Reaching the World</a:t>
            </a:r>
            <a:endParaRPr lang="en-US" sz="4000" b="1" u="sng"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endParaRPr>
          </a:p>
          <a:p>
            <a:pPr algn="ctr">
              <a:defRPr/>
            </a:pPr>
            <a:endParaRPr lang="en-US" sz="4000" b="1" u="sng" dirty="0">
              <a:solidFill>
                <a:prstClr val="white"/>
              </a:solidFill>
              <a:effectLst>
                <a:outerShdw blurRad="38100" dist="38100" dir="2700000" algn="tl">
                  <a:srgbClr val="000000">
                    <a:alpha val="43137"/>
                  </a:srgbClr>
                </a:outerShdw>
              </a:effectLst>
              <a:latin typeface="Bodoni MT Black" panose="02070A03080606020203" pitchFamily="18" charset="0"/>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328866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Disciples Got It Wrong</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5165723"/>
          </a:xfrm>
        </p:spPr>
        <p:txBody>
          <a:bodyPr/>
          <a:lstStyle/>
          <a:p>
            <a:r>
              <a:rPr lang="en-US" altLang="en-US" b="1" dirty="0">
                <a:solidFill>
                  <a:srgbClr val="FFFF00"/>
                </a:solidFill>
              </a:rPr>
              <a:t>The disciples were concerned with what they could do to improve their standing</a:t>
            </a:r>
          </a:p>
          <a:p>
            <a:r>
              <a:rPr lang="en-US" altLang="en-US" b="1" dirty="0">
                <a:solidFill>
                  <a:srgbClr val="FFFF00"/>
                </a:solidFill>
              </a:rPr>
              <a:t>Jesus wanted them to understand that the purpose of service was to advance God and not one’s self.</a:t>
            </a:r>
          </a:p>
          <a:p>
            <a:r>
              <a:rPr lang="en-US" altLang="en-US" b="1" dirty="0">
                <a:solidFill>
                  <a:srgbClr val="FFFF00"/>
                </a:solidFill>
              </a:rPr>
              <a:t>A little child has no power or status</a:t>
            </a:r>
          </a:p>
          <a:p>
            <a:r>
              <a:rPr lang="en-US" altLang="en-US" b="1" dirty="0">
                <a:solidFill>
                  <a:srgbClr val="FFFF00"/>
                </a:solidFill>
              </a:rPr>
              <a:t>A little child is often an overlooked person</a:t>
            </a:r>
          </a:p>
          <a:p>
            <a:r>
              <a:rPr lang="en-US" altLang="en-US" b="1" dirty="0">
                <a:solidFill>
                  <a:srgbClr val="FFFF00"/>
                </a:solidFill>
              </a:rPr>
              <a:t>A little child functions through love – they love the adult and want to do things for that person just to show love</a:t>
            </a:r>
          </a:p>
          <a:p>
            <a:r>
              <a:rPr lang="en-US" altLang="en-US" b="1" dirty="0">
                <a:solidFill>
                  <a:srgbClr val="FFFF00"/>
                </a:solidFill>
              </a:rPr>
              <a:t>Romans 12: 3 </a:t>
            </a: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a:p>
            <a:endParaRPr lang="en-US" altLang="en-US" b="1" dirty="0">
              <a:solidFill>
                <a:srgbClr val="FFFF00"/>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03043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Greatest Commandment</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pPr marL="0" indent="0">
              <a:buNone/>
            </a:pPr>
            <a:r>
              <a:rPr lang="en-US" b="1" dirty="0">
                <a:solidFill>
                  <a:srgbClr val="FFFF00"/>
                </a:solidFill>
              </a:rPr>
              <a:t>Matthew 22:36</a:t>
            </a:r>
            <a:r>
              <a:rPr lang="en-US" dirty="0"/>
              <a:t> </a:t>
            </a:r>
            <a:r>
              <a:rPr lang="en-US" b="1" i="1" dirty="0">
                <a:solidFill>
                  <a:srgbClr val="FFFF00"/>
                </a:solidFill>
              </a:rPr>
              <a:t>“Teacher, which is the great commandment in the law?”</a:t>
            </a:r>
          </a:p>
          <a:p>
            <a:pPr marL="0" indent="0">
              <a:buNone/>
            </a:pPr>
            <a:r>
              <a:rPr lang="en-US" b="1" i="1" dirty="0">
                <a:solidFill>
                  <a:srgbClr val="FFFF00"/>
                </a:solidFill>
              </a:rPr>
              <a:t>37 Jesus said to him, “ ‘You shall love the LORD your God with all your heart, with all your soul, and with all your mind.’ 38 This is the first and great commandment.</a:t>
            </a:r>
          </a:p>
          <a:p>
            <a:pPr marL="0" indent="0">
              <a:buNone/>
            </a:pPr>
            <a:endParaRPr lang="en-US" altLang="en-US" dirty="0"/>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248021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The Greatest Commandment</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pPr marL="0" indent="0">
              <a:buNone/>
            </a:pPr>
            <a:r>
              <a:rPr lang="en-US" b="1" dirty="0">
                <a:solidFill>
                  <a:srgbClr val="FFFF00"/>
                </a:solidFill>
              </a:rPr>
              <a:t>Matthew 22:36</a:t>
            </a:r>
            <a:r>
              <a:rPr lang="en-US" dirty="0"/>
              <a:t> </a:t>
            </a:r>
            <a:r>
              <a:rPr lang="en-US" b="1" i="1" dirty="0">
                <a:solidFill>
                  <a:srgbClr val="FFFF00"/>
                </a:solidFill>
              </a:rPr>
              <a:t>“Teacher, which is the great commandment in the law?”</a:t>
            </a:r>
          </a:p>
          <a:p>
            <a:pPr marL="0" indent="0">
              <a:buNone/>
            </a:pPr>
            <a:r>
              <a:rPr lang="en-US" b="1" i="1" dirty="0">
                <a:solidFill>
                  <a:srgbClr val="FFFF00"/>
                </a:solidFill>
              </a:rPr>
              <a:t>37 Jesus said to him, “ ‘You shall love the LORD your God with all your heart, with all your soul, and with all your mind.’ 38 This is the first and great commandment.</a:t>
            </a:r>
          </a:p>
          <a:p>
            <a:pPr marL="0" indent="0">
              <a:buNone/>
            </a:pPr>
            <a:endParaRPr lang="en-US" b="1" i="1" dirty="0">
              <a:solidFill>
                <a:srgbClr val="FFFF00"/>
              </a:solidFill>
            </a:endParaRPr>
          </a:p>
          <a:p>
            <a:pPr marL="0" indent="0" algn="ctr">
              <a:buNone/>
            </a:pPr>
            <a:r>
              <a:rPr lang="en-US" sz="5400" b="1" dirty="0">
                <a:solidFill>
                  <a:schemeClr val="bg1"/>
                </a:solidFill>
              </a:rPr>
              <a:t>Serve because you love God</a:t>
            </a:r>
          </a:p>
          <a:p>
            <a:pPr marL="0" indent="0">
              <a:buNone/>
            </a:pPr>
            <a:endParaRPr lang="en-US" altLang="en-US" dirty="0"/>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68703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Christian Pledge of Service</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b="1" dirty="0">
                <a:solidFill>
                  <a:srgbClr val="FFFF00"/>
                </a:solidFill>
              </a:rPr>
              <a:t>I, [name], do solemnly state that I will serve </a:t>
            </a:r>
            <a:r>
              <a:rPr lang="en-US" b="1" dirty="0">
                <a:solidFill>
                  <a:schemeClr val="bg1"/>
                </a:solidFill>
              </a:rPr>
              <a:t>God</a:t>
            </a:r>
            <a:r>
              <a:rPr lang="en-US" b="1" dirty="0">
                <a:solidFill>
                  <a:srgbClr val="FFFF00"/>
                </a:solidFill>
              </a:rPr>
              <a:t> through my life as directed by the Holy Spirit in such a manner as to bring glory to </a:t>
            </a:r>
            <a:r>
              <a:rPr lang="en-US" b="1" dirty="0">
                <a:solidFill>
                  <a:schemeClr val="bg1"/>
                </a:solidFill>
              </a:rPr>
              <a:t>God.</a:t>
            </a:r>
            <a:endParaRPr lang="en-US" altLang="en-US" b="1" dirty="0">
              <a:solidFill>
                <a:schemeClr val="bg1"/>
              </a:solidFill>
            </a:endParaRP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38451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Diversity in </a:t>
            </a:r>
            <a:r>
              <a:rPr lang="en-US" altLang="en-US" b="1" dirty="0" err="1">
                <a:solidFill>
                  <a:srgbClr val="FFFF00"/>
                </a:solidFill>
              </a:rPr>
              <a:t>Servicce</a:t>
            </a:r>
            <a:endParaRPr lang="en-US" altLang="en-US" b="1" dirty="0">
              <a:solidFill>
                <a:srgbClr val="FFFF00"/>
              </a:solidFill>
            </a:endParaRP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The Armed Services differ from one another in mission, make up, function, and equipment</a:t>
            </a:r>
          </a:p>
          <a:p>
            <a:r>
              <a:rPr lang="en-US" altLang="en-US" b="1" dirty="0">
                <a:solidFill>
                  <a:srgbClr val="FFFF00"/>
                </a:solidFill>
              </a:rPr>
              <a:t>Each service had hundreds of different specialties that its members perform</a:t>
            </a:r>
          </a:p>
          <a:p>
            <a:r>
              <a:rPr lang="en-US" altLang="en-US" b="1" dirty="0">
                <a:solidFill>
                  <a:srgbClr val="FFFF00"/>
                </a:solidFill>
              </a:rPr>
              <a:t>Members can and do move from one specialty to another as the mission requirements change</a:t>
            </a:r>
          </a:p>
          <a:p>
            <a:r>
              <a:rPr lang="en-US" altLang="en-US" b="1" dirty="0">
                <a:solidFill>
                  <a:srgbClr val="FFFF00"/>
                </a:solidFill>
              </a:rPr>
              <a:t>Each member is part of an orchestrated team to accomplish the mission</a:t>
            </a:r>
          </a:p>
          <a:p>
            <a:r>
              <a:rPr lang="en-US" altLang="en-US" b="1" dirty="0">
                <a:solidFill>
                  <a:srgbClr val="FFFF00"/>
                </a:solidFill>
              </a:rPr>
              <a:t>Each member is important to the functioning of the team</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889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Christian Service Diversity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Difference in race, culture, language – Revelation 5: 9</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BB2F06E-42AF-4B7B-97C4-29B1F45756AB}"/>
              </a:ext>
            </a:extLst>
          </p:cNvPr>
          <p:cNvSpPr/>
          <p:nvPr/>
        </p:nvSpPr>
        <p:spPr>
          <a:xfrm>
            <a:off x="2641600" y="2286000"/>
            <a:ext cx="6096000" cy="3970318"/>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And they sang a new song, saying: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    “You are worthy to take the scroll,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    And to open its seals;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    For You were slain,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    And have redeemed us to God by Your blood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    Out of every tribe and tongue and people and nation,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63324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Christian Service Diversity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09600" y="1417638"/>
            <a:ext cx="10972800" cy="4525963"/>
          </a:xfrm>
        </p:spPr>
        <p:txBody>
          <a:bodyPr/>
          <a:lstStyle/>
          <a:p>
            <a:r>
              <a:rPr lang="en-US" altLang="en-US" b="1" dirty="0">
                <a:solidFill>
                  <a:srgbClr val="FFFF00"/>
                </a:solidFill>
              </a:rPr>
              <a:t>Difference in race, culture, language – Revelation 5: 9</a:t>
            </a:r>
          </a:p>
          <a:p>
            <a:r>
              <a:rPr lang="en-US" altLang="en-US" b="1" dirty="0">
                <a:solidFill>
                  <a:srgbClr val="FFFF00"/>
                </a:solidFill>
              </a:rPr>
              <a:t>Difference in spiritual gifts – Romans 12: 6-8</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856A741-2609-4053-9A28-974A1F3BCBCD}"/>
              </a:ext>
            </a:extLst>
          </p:cNvPr>
          <p:cNvSpPr/>
          <p:nvPr/>
        </p:nvSpPr>
        <p:spPr>
          <a:xfrm>
            <a:off x="2819400" y="2618928"/>
            <a:ext cx="6096000" cy="4154984"/>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Having then gifts differing according to the grace that is given to us, let us use them: if prophecy, let us prophesy in proportion to our faith; 7 or ministry, let us use it in our ministering; he who teaches, in teaching; 8 he who exhorts, in exhortation; he who gives, with liberality; he who leads, with diligence; he who shows mercy, with cheerfulness.</a:t>
            </a:r>
          </a:p>
        </p:txBody>
      </p:sp>
    </p:spTree>
    <p:extLst>
      <p:ext uri="{BB962C8B-B14F-4D97-AF65-F5344CB8AC3E}">
        <p14:creationId xmlns:p14="http://schemas.microsoft.com/office/powerpoint/2010/main" val="2139454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Christian Service Diversity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Difference in race, culture, language – Revelation 5: 9</a:t>
            </a:r>
          </a:p>
          <a:p>
            <a:r>
              <a:rPr lang="en-US" altLang="en-US" b="1" dirty="0">
                <a:solidFill>
                  <a:srgbClr val="FFFF00"/>
                </a:solidFill>
              </a:rPr>
              <a:t>Difference in spiritual gifts – Romans 12: 6-8</a:t>
            </a:r>
          </a:p>
          <a:p>
            <a:r>
              <a:rPr lang="en-US" altLang="en-US" b="1" dirty="0">
                <a:solidFill>
                  <a:srgbClr val="FFFF00"/>
                </a:solidFill>
              </a:rPr>
              <a:t>Difference in ministries – 1 Cor 12: 4-6`</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2" name="Rectangle 1">
            <a:extLst>
              <a:ext uri="{FF2B5EF4-FFF2-40B4-BE49-F238E27FC236}">
                <a16:creationId xmlns:a16="http://schemas.microsoft.com/office/drawing/2014/main" id="{1F5601C5-65E6-455B-892E-2D1006CDB22D}"/>
              </a:ext>
            </a:extLst>
          </p:cNvPr>
          <p:cNvSpPr/>
          <p:nvPr/>
        </p:nvSpPr>
        <p:spPr>
          <a:xfrm>
            <a:off x="3048000" y="3465342"/>
            <a:ext cx="6096000" cy="193899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4 There are diversities of gifts, but the same Spirit. 5 There are differences of ministries, but the same Lord. 6 And there are diversities of activities, but it is the same God who works all in all.</a:t>
            </a:r>
          </a:p>
        </p:txBody>
      </p:sp>
    </p:spTree>
    <p:extLst>
      <p:ext uri="{BB962C8B-B14F-4D97-AF65-F5344CB8AC3E}">
        <p14:creationId xmlns:p14="http://schemas.microsoft.com/office/powerpoint/2010/main" val="1875973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Christian Service Diversity</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Difference in race, culture, language – Revelation 5: 9</a:t>
            </a:r>
          </a:p>
          <a:p>
            <a:r>
              <a:rPr lang="en-US" altLang="en-US" b="1" dirty="0">
                <a:solidFill>
                  <a:srgbClr val="FFFF00"/>
                </a:solidFill>
              </a:rPr>
              <a:t>Difference in spiritual gifts – Romans 12: 6-8</a:t>
            </a:r>
          </a:p>
          <a:p>
            <a:r>
              <a:rPr lang="en-US" altLang="en-US" b="1" dirty="0">
                <a:solidFill>
                  <a:srgbClr val="FFFF00"/>
                </a:solidFill>
              </a:rPr>
              <a:t>Difference in ministries – 1 Cor 12: 4-6</a:t>
            </a:r>
          </a:p>
          <a:p>
            <a:r>
              <a:rPr lang="en-US" altLang="en-US" b="1" dirty="0">
                <a:solidFill>
                  <a:srgbClr val="FFFF00"/>
                </a:solidFill>
              </a:rPr>
              <a:t>Difference in activities – 1 Cor 12: 4-6</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3" name="Rectangle 2">
            <a:extLst>
              <a:ext uri="{FF2B5EF4-FFF2-40B4-BE49-F238E27FC236}">
                <a16:creationId xmlns:a16="http://schemas.microsoft.com/office/drawing/2014/main" id="{B7A9E05C-999C-4D29-A73E-F74077E711AB}"/>
              </a:ext>
            </a:extLst>
          </p:cNvPr>
          <p:cNvSpPr/>
          <p:nvPr/>
        </p:nvSpPr>
        <p:spPr>
          <a:xfrm>
            <a:off x="2971800" y="4191000"/>
            <a:ext cx="6096000" cy="1200329"/>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6 And there are diversities of activities, but it is the same God who works all in all.</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48385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r>
              <a:rPr lang="en-US" altLang="en-US" b="1" dirty="0">
                <a:solidFill>
                  <a:srgbClr val="FFFF00"/>
                </a:solidFill>
              </a:rPr>
              <a:t>Team Members</a:t>
            </a:r>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r>
              <a:rPr lang="en-US" altLang="en-US" b="1" dirty="0">
                <a:solidFill>
                  <a:srgbClr val="FFFF00"/>
                </a:solidFill>
              </a:rPr>
              <a:t>Just as veterans had to work together in their respective unit’s mission so Christians need to work together to have a fully functioning local church</a:t>
            </a:r>
          </a:p>
          <a:p>
            <a:r>
              <a:rPr lang="en-US" altLang="en-US" b="1" dirty="0">
                <a:solidFill>
                  <a:srgbClr val="FFFF00"/>
                </a:solidFill>
              </a:rPr>
              <a:t>Paul likens the church to a body – different parts have different functions but each performs a job to keep the body functioning. Romans 12; 4,5 1 Corinthians 12: 12 - 26</a:t>
            </a:r>
          </a:p>
          <a:p>
            <a:r>
              <a:rPr lang="en-US" altLang="en-US" b="1" dirty="0">
                <a:solidFill>
                  <a:srgbClr val="FFFF00"/>
                </a:solidFill>
              </a:rPr>
              <a:t>Peter likens the church to a building – different parts must work jointly to give strength to the structure  1 Peter 2: 4 - 5</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85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58000"/>
          </a:schemeClr>
        </a:solidFill>
        <a:effectLst/>
      </p:bgPr>
    </p:bg>
    <p:spTree>
      <p:nvGrpSpPr>
        <p:cNvPr id="1" name=""/>
        <p:cNvGrpSpPr/>
        <p:nvPr/>
      </p:nvGrpSpPr>
      <p:grpSpPr>
        <a:xfrm>
          <a:off x="0" y="0"/>
          <a:ext cx="0" cy="0"/>
          <a:chOff x="0" y="0"/>
          <a:chExt cx="0" cy="0"/>
        </a:xfrm>
      </p:grpSpPr>
      <p:pic>
        <p:nvPicPr>
          <p:cNvPr id="3074" name="Picture 2" descr="Image result for veteran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653" y="227833"/>
            <a:ext cx="9268694" cy="5218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533087"/>
            <a:ext cx="12192000" cy="1200329"/>
          </a:xfrm>
          <a:prstGeom prst="rect">
            <a:avLst/>
          </a:prstGeom>
        </p:spPr>
        <p:txBody>
          <a:bodyPr wrap="square">
            <a:spAutoFit/>
          </a:bodyPr>
          <a:lstStyle/>
          <a:p>
            <a:pPr lvl="0" algn="ctr"/>
            <a:r>
              <a:rPr lang="en-US" sz="7200" cap="small" dirty="0">
                <a:solidFill>
                  <a:prstClr val="black"/>
                </a:solidFill>
                <a:latin typeface="Baskerville Old Face" panose="02020602080505020303" pitchFamily="18" charset="0"/>
              </a:rPr>
              <a:t>Citizen Soldiers</a:t>
            </a:r>
          </a:p>
        </p:txBody>
      </p:sp>
    </p:spTree>
    <p:extLst>
      <p:ext uri="{BB962C8B-B14F-4D97-AF65-F5344CB8AC3E}">
        <p14:creationId xmlns:p14="http://schemas.microsoft.com/office/powerpoint/2010/main" val="133950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a:xfrm>
            <a:off x="629529" y="609600"/>
            <a:ext cx="10972800" cy="5943600"/>
          </a:xfrm>
        </p:spPr>
        <p:txBody>
          <a:bodyPr/>
          <a:lstStyle/>
          <a:p>
            <a:r>
              <a:rPr lang="en-US" altLang="en-US" b="1" dirty="0">
                <a:solidFill>
                  <a:srgbClr val="FFFF00"/>
                </a:solidFill>
              </a:rPr>
              <a:t>Today we have honored our veterans for their service</a:t>
            </a:r>
          </a:p>
          <a:p>
            <a:r>
              <a:rPr lang="en-US" altLang="en-US" b="1" dirty="0">
                <a:solidFill>
                  <a:srgbClr val="FFFF00"/>
                </a:solidFill>
              </a:rPr>
              <a:t>We have drawn parallels between serving in the Armed Services and serving Christ</a:t>
            </a:r>
          </a:p>
          <a:p>
            <a:pPr marL="0" indent="0">
              <a:buNone/>
            </a:pPr>
            <a:r>
              <a:rPr lang="en-US" altLang="en-US" b="1" dirty="0">
                <a:solidFill>
                  <a:srgbClr val="FFFF00"/>
                </a:solidFill>
              </a:rPr>
              <a:t>	In our service we must serve God, not furthering ourselves</a:t>
            </a:r>
          </a:p>
          <a:p>
            <a:pPr marL="0" indent="0">
              <a:buNone/>
            </a:pPr>
            <a:r>
              <a:rPr lang="en-US" altLang="en-US" b="1" dirty="0">
                <a:solidFill>
                  <a:srgbClr val="FFFF00"/>
                </a:solidFill>
              </a:rPr>
              <a:t>	We must serve humbly, honoring God, not us</a:t>
            </a:r>
          </a:p>
          <a:p>
            <a:pPr marL="0" indent="0">
              <a:buNone/>
            </a:pPr>
            <a:r>
              <a:rPr lang="en-US" altLang="en-US" b="1" dirty="0">
                <a:solidFill>
                  <a:srgbClr val="FFFF00"/>
                </a:solidFill>
              </a:rPr>
              <a:t>	We will serve with others who are different from us</a:t>
            </a:r>
          </a:p>
          <a:p>
            <a:pPr marL="0" indent="0">
              <a:buNone/>
            </a:pPr>
            <a:r>
              <a:rPr lang="en-US" altLang="en-US" b="1" dirty="0">
                <a:solidFill>
                  <a:srgbClr val="FFFF00"/>
                </a:solidFill>
              </a:rPr>
              <a:t>	We must stand shoulder to shoulder with those God puts next to us</a:t>
            </a:r>
          </a:p>
          <a:p>
            <a:pPr marL="0" indent="0">
              <a:buNone/>
            </a:pPr>
            <a:endParaRPr lang="en-US" altLang="en-US" dirty="0"/>
          </a:p>
          <a:p>
            <a:pPr marL="0" indent="0" algn="ctr">
              <a:buNone/>
            </a:pPr>
            <a:r>
              <a:rPr lang="en-US" altLang="en-US" b="1" dirty="0">
                <a:solidFill>
                  <a:schemeClr val="bg1"/>
                </a:solidFill>
              </a:rPr>
              <a:t>Veterans - Again, thank you for your service</a:t>
            </a:r>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67035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3074" name="Picture 2" descr="Image result for veterans day">
            <a:extLst>
              <a:ext uri="{FF2B5EF4-FFF2-40B4-BE49-F238E27FC236}">
                <a16:creationId xmlns:a16="http://schemas.microsoft.com/office/drawing/2014/main" id="{674CC7EF-7F52-43F3-9E6E-52C02CE9DAB1}"/>
              </a:ext>
            </a:extLst>
          </p:cNvPr>
          <p:cNvPicPr>
            <a:picLocks noChangeAspect="1" noChangeArrowheads="1"/>
          </p:cNvPicPr>
          <p:nvPr/>
        </p:nvPicPr>
        <p:blipFill>
          <a:blip r:embed="rId3"/>
          <a:srcRect/>
          <a:stretch>
            <a:fillRect/>
          </a:stretch>
        </p:blipFill>
        <p:spPr bwMode="auto">
          <a:xfrm>
            <a:off x="1828800" y="995363"/>
            <a:ext cx="8412163" cy="4735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3D80A8-08B3-4085-B6E1-3661A94B34DC}"/>
              </a:ext>
            </a:extLst>
          </p:cNvPr>
          <p:cNvSpPr/>
          <p:nvPr/>
        </p:nvSpPr>
        <p:spPr>
          <a:xfrm>
            <a:off x="26988" y="85725"/>
            <a:ext cx="12192000" cy="92392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small" spc="0" normalizeH="0" baseline="0" noProof="0" dirty="0">
                <a:ln>
                  <a:noFill/>
                </a:ln>
                <a:solidFill>
                  <a:prstClr val="black"/>
                </a:solidFill>
                <a:effectLst/>
                <a:uLnTx/>
                <a:uFillTx/>
                <a:latin typeface="Californian FB" panose="0207040306080B030204" pitchFamily="18" charset="0"/>
                <a:ea typeface="PMingLiU" panose="02020500000000000000" pitchFamily="18" charset="-120"/>
                <a:cs typeface="Arial" panose="020B0604020202020204" pitchFamily="34" charset="0"/>
              </a:rPr>
              <a:t>Sunday November 11 </a:t>
            </a:r>
            <a:r>
              <a:rPr kumimoji="0" lang="en-US" sz="4000" b="1" i="0" u="none" strike="noStrike" kern="1200" cap="small" spc="0" normalizeH="0" baseline="0" noProof="0" dirty="0">
                <a:ln>
                  <a:noFill/>
                </a:ln>
                <a:solidFill>
                  <a:prstClr val="black"/>
                </a:solidFill>
                <a:effectLst/>
                <a:uLnTx/>
                <a:uFillTx/>
                <a:latin typeface="Arial Black" panose="020B0A04020102020204" pitchFamily="34" charset="0"/>
                <a:ea typeface="PMingLiU" panose="02020500000000000000" pitchFamily="18" charset="-120"/>
                <a:cs typeface="Arial" panose="020B0604020202020204" pitchFamily="34" charset="0"/>
              </a:rPr>
              <a:t>	</a:t>
            </a:r>
            <a:endParaRPr kumimoji="0" lang="en-US" sz="4000" b="1" i="0" u="none" strike="noStrike" kern="1200" cap="small"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9940" name="Rectangle 4">
            <a:extLst>
              <a:ext uri="{FF2B5EF4-FFF2-40B4-BE49-F238E27FC236}">
                <a16:creationId xmlns:a16="http://schemas.microsoft.com/office/drawing/2014/main" id="{17D36D7C-16D1-4EAC-A712-BAB63896D9B0}"/>
              </a:ext>
            </a:extLst>
          </p:cNvPr>
          <p:cNvSpPr>
            <a:spLocks noChangeArrowheads="1"/>
          </p:cNvSpPr>
          <p:nvPr/>
        </p:nvSpPr>
        <p:spPr bwMode="auto">
          <a:xfrm>
            <a:off x="30163" y="5791200"/>
            <a:ext cx="1219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black"/>
                </a:solidFill>
                <a:effectLst/>
                <a:uLnTx/>
                <a:uFillTx/>
                <a:latin typeface="Californian FB" panose="0207040306080B030204" pitchFamily="18" charset="0"/>
                <a:ea typeface="PMingLiU" panose="02020500000000000000" pitchFamily="18" charset="-120"/>
                <a:cs typeface="Arial" panose="020B0604020202020204" pitchFamily="34" charset="0"/>
              </a:rPr>
              <a:t>Family Bible Hour</a:t>
            </a:r>
          </a:p>
        </p:txBody>
      </p:sp>
    </p:spTree>
  </p:cSld>
  <p:clrMapOvr>
    <a:masterClrMapping/>
  </p:clrMapOvr>
  <p:transition advClick="0" advTm="6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6918C3C-9D05-423E-9EC1-72851AFE2128}"/>
              </a:ext>
            </a:extLst>
          </p:cNvPr>
          <p:cNvSpPr>
            <a:spLocks noGrp="1"/>
          </p:cNvSpPr>
          <p:nvPr>
            <p:ph type="title"/>
          </p:nvPr>
        </p:nvSpPr>
        <p:spPr/>
        <p:txBody>
          <a:bodyPr/>
          <a:lstStyle/>
          <a:p>
            <a:endParaRPr lang="en-US" altLang="en-US"/>
          </a:p>
        </p:txBody>
      </p:sp>
      <p:sp>
        <p:nvSpPr>
          <p:cNvPr id="3075" name="Content Placeholder 2">
            <a:extLst>
              <a:ext uri="{FF2B5EF4-FFF2-40B4-BE49-F238E27FC236}">
                <a16:creationId xmlns:a16="http://schemas.microsoft.com/office/drawing/2014/main" id="{FC03B61D-621E-4F6D-BDC9-417170AA138F}"/>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A554F8D9-C277-445E-BB5B-54942FBB9959}"/>
              </a:ext>
            </a:extLst>
          </p:cNvPr>
          <p:cNvSpPr>
            <a:spLocks noGrp="1"/>
          </p:cNvSpPr>
          <p:nvPr>
            <p:ph type="sldNum" sz="quarter" idx="12"/>
          </p:nvPr>
        </p:nvSpPr>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79AD0-96ED-496C-8E13-AE38E5E7C3B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9107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598" y="2007312"/>
            <a:ext cx="2188657" cy="1260560"/>
          </a:xfrm>
          <a:prstGeom prst="rect">
            <a:avLst/>
          </a:prstGeom>
        </p:spPr>
      </p:pic>
      <p:sp>
        <p:nvSpPr>
          <p:cNvPr id="6" name="Rectangle 5"/>
          <p:cNvSpPr/>
          <p:nvPr/>
        </p:nvSpPr>
        <p:spPr>
          <a:xfrm>
            <a:off x="107112" y="287123"/>
            <a:ext cx="8889358" cy="1600438"/>
          </a:xfrm>
          <a:prstGeom prst="rect">
            <a:avLst/>
          </a:prstGeom>
        </p:spPr>
        <p:txBody>
          <a:bodyPr wrap="none">
            <a:spAutoFit/>
          </a:bodyPr>
          <a:lstStyle/>
          <a:p>
            <a:pPr algn="ctr"/>
            <a:r>
              <a:rPr lang="en-US" sz="5400" dirty="0">
                <a:solidFill>
                  <a:srgbClr val="C00000"/>
                </a:solidFill>
                <a:effectLst>
                  <a:outerShdw blurRad="38100" dist="38100" dir="2700000" algn="tl">
                    <a:srgbClr val="000000">
                      <a:alpha val="43137"/>
                    </a:srgbClr>
                  </a:outerShdw>
                </a:effectLst>
                <a:latin typeface="Copperplate Gothic Light" panose="020E0507020206020404" pitchFamily="34" charset="0"/>
              </a:rPr>
              <a:t>Presenting the Colors</a:t>
            </a:r>
          </a:p>
          <a:p>
            <a:pPr algn="ctr"/>
            <a:r>
              <a:rPr lang="en-US" sz="4400" dirty="0">
                <a:solidFill>
                  <a:srgbClr val="C00000"/>
                </a:solidFill>
                <a:effectLst>
                  <a:outerShdw blurRad="38100" dist="38100" dir="2700000" algn="tl">
                    <a:srgbClr val="000000">
                      <a:alpha val="43137"/>
                    </a:srgbClr>
                  </a:outerShdw>
                </a:effectLst>
                <a:latin typeface="Copperplate Gothic Light" panose="020E0507020206020404" pitchFamily="34" charset="0"/>
              </a:rPr>
              <a:t>Trail Life Troop 518 </a:t>
            </a:r>
          </a:p>
        </p:txBody>
      </p:sp>
      <p:pic>
        <p:nvPicPr>
          <p:cNvPr id="1026" name="Picture 2" descr="Image result for american flag mary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764" y="1376994"/>
            <a:ext cx="3730240" cy="4973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531468"/>
            <a:ext cx="7806764" cy="2277547"/>
          </a:xfrm>
          <a:prstGeom prst="rect">
            <a:avLst/>
          </a:prstGeom>
        </p:spPr>
        <p:txBody>
          <a:bodyPr wrap="square">
            <a:spAutoFit/>
          </a:bodyPr>
          <a:lstStyle/>
          <a:p>
            <a:pPr algn="ctr"/>
            <a:r>
              <a:rPr lang="en-US" sz="5400" dirty="0">
                <a:solidFill>
                  <a:srgbClr val="C00000"/>
                </a:solidFill>
                <a:effectLst>
                  <a:outerShdw blurRad="38100" dist="38100" dir="2700000" algn="tl">
                    <a:srgbClr val="000000">
                      <a:alpha val="43137"/>
                    </a:srgbClr>
                  </a:outerShdw>
                </a:effectLst>
                <a:latin typeface="Copperplate Gothic Light" panose="020E0507020206020404" pitchFamily="34" charset="0"/>
              </a:rPr>
              <a:t>Opening Prayer</a:t>
            </a:r>
          </a:p>
          <a:p>
            <a:pPr algn="ctr"/>
            <a:r>
              <a:rPr lang="en-US" sz="4400" dirty="0">
                <a:solidFill>
                  <a:srgbClr val="C00000"/>
                </a:solidFill>
                <a:effectLst>
                  <a:outerShdw blurRad="38100" dist="38100" dir="2700000" algn="tl">
                    <a:srgbClr val="000000">
                      <a:alpha val="43137"/>
                    </a:srgbClr>
                  </a:outerShdw>
                </a:effectLst>
                <a:latin typeface="Copperplate Gothic Light" panose="020E0507020206020404" pitchFamily="34" charset="0"/>
              </a:rPr>
              <a:t>John Zeigenfuse</a:t>
            </a:r>
          </a:p>
          <a:p>
            <a:pPr algn="ctr"/>
            <a:r>
              <a:rPr lang="en-US" sz="4400" dirty="0">
                <a:solidFill>
                  <a:srgbClr val="C00000"/>
                </a:solidFill>
                <a:effectLst>
                  <a:outerShdw blurRad="38100" dist="38100" dir="2700000" algn="tl">
                    <a:srgbClr val="000000">
                      <a:alpha val="43137"/>
                    </a:srgbClr>
                  </a:outerShdw>
                </a:effectLst>
                <a:latin typeface="Copperplate Gothic Light" panose="020E0507020206020404" pitchFamily="34" charset="0"/>
              </a:rPr>
              <a:t>U.S. Army</a:t>
            </a:r>
          </a:p>
        </p:txBody>
      </p:sp>
    </p:spTree>
    <p:extLst>
      <p:ext uri="{BB962C8B-B14F-4D97-AF65-F5344CB8AC3E}">
        <p14:creationId xmlns:p14="http://schemas.microsoft.com/office/powerpoint/2010/main" val="1964763759"/>
      </p:ext>
    </p:extLst>
  </p:cSld>
  <p:clrMapOvr>
    <a:masterClrMapping/>
  </p:clrMapOvr>
  <p:transition spd="med">
    <p:pull dir="u"/>
  </p:transition>
</p:sld>
</file>

<file path=ppt/slides/slide8.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178997" y="272376"/>
            <a:ext cx="9753600" cy="5909310"/>
          </a:xfrm>
          <a:prstGeom prst="rect">
            <a:avLst/>
          </a:prstGeom>
        </p:spPr>
        <p:txBody>
          <a:bodyPr wrap="square">
            <a:spAutoFit/>
          </a:bodyPr>
          <a:lstStyle/>
          <a:p>
            <a:r>
              <a:rPr lang="en-US" sz="2800" b="1" i="1" dirty="0">
                <a:latin typeface="Bookman Old Style" panose="02050604050505020204" pitchFamily="18" charset="0"/>
              </a:rPr>
              <a:t>The </a:t>
            </a:r>
            <a:r>
              <a:rPr lang="en-US" sz="2800" b="1" i="1" cap="small" dirty="0">
                <a:latin typeface="Bookman Old Style" panose="02050604050505020204" pitchFamily="18" charset="0"/>
              </a:rPr>
              <a:t>Lord</a:t>
            </a:r>
            <a:r>
              <a:rPr lang="en-US" sz="2800" b="1" i="1" dirty="0">
                <a:latin typeface="Bookman Old Style" panose="02050604050505020204" pitchFamily="18" charset="0"/>
              </a:rPr>
              <a:t> is my rock and my fortress and my deliverer; </a:t>
            </a:r>
          </a:p>
          <a:p>
            <a:r>
              <a:rPr lang="en-US" sz="2800" b="1" i="1" dirty="0">
                <a:latin typeface="Bookman Old Style" panose="02050604050505020204" pitchFamily="18" charset="0"/>
              </a:rPr>
              <a:t>The God of my strength, in whom I will trust;</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My shield and the horn of my salvation,</a:t>
            </a:r>
          </a:p>
          <a:p>
            <a:r>
              <a:rPr lang="en-US" sz="2800" b="1" i="1" dirty="0">
                <a:latin typeface="Bookman Old Style" panose="02050604050505020204" pitchFamily="18" charset="0"/>
              </a:rPr>
              <a:t>My stronghold and my refuge;</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My Savior, You save me from violence.</a:t>
            </a:r>
          </a:p>
          <a:p>
            <a:r>
              <a:rPr lang="en-US" sz="2800" b="1" i="1" dirty="0">
                <a:latin typeface="Bookman Old Style" panose="02050604050505020204" pitchFamily="18" charset="0"/>
              </a:rPr>
              <a:t>I will call upon the </a:t>
            </a:r>
            <a:r>
              <a:rPr lang="en-US" sz="2800" b="1" i="1" cap="small" dirty="0">
                <a:latin typeface="Bookman Old Style" panose="02050604050505020204" pitchFamily="18" charset="0"/>
              </a:rPr>
              <a:t>Lord</a:t>
            </a:r>
            <a:r>
              <a:rPr lang="en-US" sz="2800" b="1" i="1" dirty="0">
                <a:latin typeface="Bookman Old Style" panose="02050604050505020204" pitchFamily="18" charset="0"/>
              </a:rPr>
              <a:t>, who is worthy to be praised;</a:t>
            </a:r>
          </a:p>
          <a:p>
            <a:r>
              <a:rPr lang="en-US" sz="2800" b="1" i="1" dirty="0">
                <a:latin typeface="Bookman Old Style" panose="02050604050505020204" pitchFamily="18" charset="0"/>
              </a:rPr>
              <a:t>So shall I be saved from my enemies.</a:t>
            </a:r>
          </a:p>
          <a:p>
            <a:r>
              <a:rPr lang="en-US" sz="2800" b="1" i="1" dirty="0">
                <a:latin typeface="Bookman Old Style" panose="02050604050505020204" pitchFamily="18" charset="0"/>
              </a:rPr>
              <a:t> </a:t>
            </a:r>
          </a:p>
          <a:p>
            <a:r>
              <a:rPr lang="en-US" sz="2800" b="1" dirty="0">
                <a:latin typeface="Bookman Old Style" panose="02050604050505020204" pitchFamily="18" charset="0"/>
              </a:rPr>
              <a:t>II Samuel 22: 2 – 4 </a:t>
            </a:r>
          </a:p>
          <a:p>
            <a:pPr lvl="0"/>
            <a:r>
              <a:rPr lang="en-US" sz="1400" dirty="0">
                <a:latin typeface="Bookman Old Style" panose="020506040505050202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164831010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6" name="Picture 2" descr="Image result for american flag marylan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63" y="150538"/>
            <a:ext cx="1552611" cy="2070148"/>
          </a:xfrm>
          <a:prstGeom prst="rect">
            <a:avLst/>
          </a:prstGeom>
          <a:ln w="889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178997" y="272376"/>
            <a:ext cx="9753600" cy="5334794"/>
          </a:xfrm>
          <a:prstGeom prst="rect">
            <a:avLst/>
          </a:prstGeom>
        </p:spPr>
        <p:txBody>
          <a:bodyPr wrap="square">
            <a:spAutoFit/>
          </a:bodyPr>
          <a:lstStyle/>
          <a:p>
            <a:r>
              <a:rPr lang="en-US" sz="2800" b="1" i="1" dirty="0">
                <a:latin typeface="Bookman Old Style" panose="02050604050505020204" pitchFamily="18" charset="0"/>
              </a:rPr>
              <a:t>You therefore, my son, be strong in the grace that is in Christ Jesus. </a:t>
            </a:r>
            <a:r>
              <a:rPr lang="en-US" sz="2800" b="1" i="1" baseline="30000" dirty="0">
                <a:latin typeface="Bookman Old Style" panose="02050604050505020204" pitchFamily="18" charset="0"/>
              </a:rPr>
              <a:t> </a:t>
            </a:r>
            <a:r>
              <a:rPr lang="en-US" sz="2800" b="1" i="1" dirty="0">
                <a:latin typeface="Bookman Old Style" panose="02050604050505020204" pitchFamily="18" charset="0"/>
              </a:rPr>
              <a:t>And the things that you have heard from me among many witnesses, commit these to faithful men who will be able to teach others also. </a:t>
            </a:r>
            <a:endParaRPr lang="en-US" sz="2800" b="1" i="1" baseline="30000" dirty="0">
              <a:latin typeface="Bookman Old Style" panose="02050604050505020204" pitchFamily="18" charset="0"/>
            </a:endParaRPr>
          </a:p>
          <a:p>
            <a:endParaRPr lang="en-US" sz="2800" b="1" i="1" baseline="30000" dirty="0">
              <a:latin typeface="Bookman Old Style" panose="02050604050505020204" pitchFamily="18" charset="0"/>
            </a:endParaRPr>
          </a:p>
          <a:p>
            <a:r>
              <a:rPr lang="en-US" sz="2800" b="1" i="1" dirty="0">
                <a:latin typeface="Bookman Old Style" panose="02050604050505020204" pitchFamily="18" charset="0"/>
              </a:rPr>
              <a:t>You therefore must endure</a:t>
            </a:r>
            <a:r>
              <a:rPr lang="en-US" sz="2800" b="1" i="1" baseline="30000" dirty="0">
                <a:latin typeface="Bookman Old Style" panose="02050604050505020204" pitchFamily="18" charset="0"/>
              </a:rPr>
              <a:t> </a:t>
            </a:r>
            <a:r>
              <a:rPr lang="en-US" sz="2800" b="1" i="1" dirty="0">
                <a:latin typeface="Bookman Old Style" panose="02050604050505020204" pitchFamily="18" charset="0"/>
              </a:rPr>
              <a:t>hardship as a good soldier of Jesus Christ. No one engaged in warfare entangles himself with the affairs of this life, that he may please him who enlisted him as a soldier.  </a:t>
            </a:r>
          </a:p>
          <a:p>
            <a:endParaRPr lang="en-US" sz="2800" b="1" i="1" dirty="0">
              <a:latin typeface="Bookman Old Style" panose="02050604050505020204" pitchFamily="18" charset="0"/>
            </a:endParaRPr>
          </a:p>
          <a:p>
            <a:r>
              <a:rPr lang="en-US" sz="2800" b="1" dirty="0">
                <a:latin typeface="Bookman Old Style" panose="02050604050505020204" pitchFamily="18" charset="0"/>
              </a:rPr>
              <a:t>II Timothy 2: 1 – 4</a:t>
            </a:r>
          </a:p>
          <a:p>
            <a:pPr lvl="0"/>
            <a:r>
              <a:rPr lang="en-US" sz="1400" dirty="0">
                <a:latin typeface="Bookman Old Style" panose="020506040505050202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7564" y="6243099"/>
            <a:ext cx="11746618" cy="523220"/>
          </a:xfrm>
          <a:prstGeom prst="rect">
            <a:avLst/>
          </a:prstGeom>
        </p:spPr>
        <p:txBody>
          <a:bodyPr wrap="square">
            <a:spAutoFit/>
          </a:bodyPr>
          <a:lstStyle/>
          <a:p>
            <a:pPr lvl="0" algn="ctr"/>
            <a:r>
              <a:rPr lang="en-US" sz="2800" b="1" dirty="0">
                <a:solidFill>
                  <a:prstClr val="black"/>
                </a:solidFill>
                <a:latin typeface="Stencil" panose="040409050D0802020404" pitchFamily="82" charset="0"/>
              </a:rPr>
              <a:t>CITIZEN SOLDIERS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563090" y="6181206"/>
            <a:ext cx="1634837" cy="503348"/>
          </a:xfrm>
          <a:prstGeom prst="rect">
            <a:avLst/>
          </a:prstGeom>
        </p:spPr>
      </p:pic>
      <p:pic>
        <p:nvPicPr>
          <p:cNvPr id="8" name="Picture 7"/>
          <p:cNvPicPr>
            <a:picLocks noChangeAspect="1"/>
          </p:cNvPicPr>
          <p:nvPr/>
        </p:nvPicPr>
        <p:blipFill>
          <a:blip r:embed="rId4"/>
          <a:stretch>
            <a:fillRect/>
          </a:stretch>
        </p:blipFill>
        <p:spPr>
          <a:xfrm>
            <a:off x="7887599" y="6178543"/>
            <a:ext cx="1639966" cy="506012"/>
          </a:xfrm>
          <a:prstGeom prst="rect">
            <a:avLst/>
          </a:prstGeom>
        </p:spPr>
      </p:pic>
    </p:spTree>
    <p:extLst>
      <p:ext uri="{BB962C8B-B14F-4D97-AF65-F5344CB8AC3E}">
        <p14:creationId xmlns:p14="http://schemas.microsoft.com/office/powerpoint/2010/main" val="3828271876"/>
      </p:ext>
    </p:extLst>
  </p:cSld>
  <p:clrMapOvr>
    <a:masterClrMapping/>
  </p:clrMapOvr>
  <p:transition spd="med">
    <p:pull/>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 Projection Template (sta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9632</TotalTime>
  <Words>2398</Words>
  <Application>Microsoft Office PowerPoint</Application>
  <PresentationFormat>Widescreen</PresentationFormat>
  <Paragraphs>423</Paragraphs>
  <Slides>62</Slides>
  <Notes>28</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62</vt:i4>
      </vt:variant>
    </vt:vector>
  </HeadingPairs>
  <TitlesOfParts>
    <vt:vector size="83" baseType="lpstr">
      <vt:lpstr>Calibri Light</vt:lpstr>
      <vt:lpstr>Californian FB</vt:lpstr>
      <vt:lpstr>Arial Black</vt:lpstr>
      <vt:lpstr>Tahoma</vt:lpstr>
      <vt:lpstr>Elephant</vt:lpstr>
      <vt:lpstr>PMingLiU</vt:lpstr>
      <vt:lpstr>Brush Script MT</vt:lpstr>
      <vt:lpstr>Times New Roman</vt:lpstr>
      <vt:lpstr>Bodoni MT Black</vt:lpstr>
      <vt:lpstr>Baskerville Old Face</vt:lpstr>
      <vt:lpstr>Stencil</vt:lpstr>
      <vt:lpstr>Arial</vt:lpstr>
      <vt:lpstr>Calibri</vt:lpstr>
      <vt:lpstr>Bookman Old Style</vt:lpstr>
      <vt:lpstr>Batang</vt:lpstr>
      <vt:lpstr>Copperplate Gothic Light</vt:lpstr>
      <vt:lpstr>3_Office Theme</vt:lpstr>
      <vt:lpstr>Office Theme</vt:lpstr>
      <vt:lpstr>2_Office Theme</vt:lpstr>
      <vt:lpstr>4_Office Theme</vt:lpstr>
      <vt:lpstr>1. Projection Template (star)</vt:lpstr>
      <vt:lpstr>You Are Worthy of My Praise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Veterans Today</vt:lpstr>
      <vt:lpstr>Oath of Enlistment</vt:lpstr>
      <vt:lpstr>Officer Oath of Office</vt:lpstr>
      <vt:lpstr>Christians Today</vt:lpstr>
      <vt:lpstr>Matthew 23</vt:lpstr>
      <vt:lpstr>Matthew 23</vt:lpstr>
      <vt:lpstr>The Pharisees Got It Wrong</vt:lpstr>
      <vt:lpstr>The Pharisees Got It Wrong</vt:lpstr>
      <vt:lpstr>The Pharisees Got It Wrong</vt:lpstr>
      <vt:lpstr>Matthew 18</vt:lpstr>
      <vt:lpstr>The Disciples Got It Wrong</vt:lpstr>
      <vt:lpstr>The Disciples Got It Wrong</vt:lpstr>
      <vt:lpstr>The Disciples Got It Wrong</vt:lpstr>
      <vt:lpstr>The Disciples Got It Wrong</vt:lpstr>
      <vt:lpstr>The Disciples Got It Wrong</vt:lpstr>
      <vt:lpstr>The Greatest Commandment</vt:lpstr>
      <vt:lpstr>The Greatest Commandment</vt:lpstr>
      <vt:lpstr>Christian Pledge of Service</vt:lpstr>
      <vt:lpstr>Diversity in Servicce</vt:lpstr>
      <vt:lpstr>Christian Service Diversity</vt:lpstr>
      <vt:lpstr>Christian Service Diversity</vt:lpstr>
      <vt:lpstr>Christian Service Diversity</vt:lpstr>
      <vt:lpstr>Christian Service Diversity</vt:lpstr>
      <vt:lpstr>Team Members</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Schetelich</dc:creator>
  <cp:lastModifiedBy>FRBC Sound Booth</cp:lastModifiedBy>
  <cp:revision>354</cp:revision>
  <dcterms:created xsi:type="dcterms:W3CDTF">2017-08-28T00:30:20Z</dcterms:created>
  <dcterms:modified xsi:type="dcterms:W3CDTF">2018-11-11T17:06:16Z</dcterms:modified>
</cp:coreProperties>
</file>