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8" r:id="rId2"/>
    <p:sldId id="270" r:id="rId3"/>
    <p:sldId id="275" r:id="rId4"/>
    <p:sldId id="281" r:id="rId5"/>
    <p:sldId id="282" r:id="rId6"/>
    <p:sldId id="279" r:id="rId7"/>
    <p:sldId id="289" r:id="rId8"/>
    <p:sldId id="280" r:id="rId9"/>
    <p:sldId id="290" r:id="rId10"/>
    <p:sldId id="291" r:id="rId11"/>
    <p:sldId id="284" r:id="rId12"/>
    <p:sldId id="285" r:id="rId13"/>
    <p:sldId id="286" r:id="rId14"/>
    <p:sldId id="287" r:id="rId15"/>
    <p:sldId id="292" r:id="rId16"/>
    <p:sldId id="293" r:id="rId17"/>
    <p:sldId id="294" r:id="rId18"/>
    <p:sldId id="295" r:id="rId19"/>
    <p:sldId id="296" r:id="rId20"/>
    <p:sldId id="297" r:id="rId21"/>
    <p:sldId id="299" r:id="rId22"/>
    <p:sldId id="300" r:id="rId23"/>
    <p:sldId id="301" r:id="rId24"/>
    <p:sldId id="302" r:id="rId25"/>
    <p:sldId id="303" r:id="rId26"/>
    <p:sldId id="304" r:id="rId27"/>
    <p:sldId id="305" r:id="rId28"/>
    <p:sldId id="306" r:id="rId29"/>
    <p:sldId id="307" r:id="rId30"/>
    <p:sldId id="308" r:id="rId31"/>
    <p:sldId id="27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945C34"/>
    <a:srgbClr val="4C4426"/>
    <a:srgbClr val="F2DFBA"/>
    <a:srgbClr val="521D19"/>
    <a:srgbClr val="EBEAE3"/>
    <a:srgbClr val="E2D9CB"/>
    <a:srgbClr val="131814"/>
    <a:srgbClr val="7C827F"/>
    <a:srgbClr val="D9C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3716" autoAdjust="0"/>
  </p:normalViewPr>
  <p:slideViewPr>
    <p:cSldViewPr snapToGrid="0">
      <p:cViewPr>
        <p:scale>
          <a:sx n="60" d="100"/>
          <a:sy n="60" d="100"/>
        </p:scale>
        <p:origin x="912" y="72"/>
      </p:cViewPr>
      <p:guideLst/>
    </p:cSldViewPr>
  </p:slideViewPr>
  <p:notesTextViewPr>
    <p:cViewPr>
      <p:scale>
        <a:sx n="3" d="2"/>
        <a:sy n="3" d="2"/>
      </p:scale>
      <p:origin x="0" y="0"/>
    </p:cViewPr>
  </p:notesTextViewPr>
  <p:sorterViewPr>
    <p:cViewPr>
      <p:scale>
        <a:sx n="100" d="100"/>
        <a:sy n="100" d="100"/>
      </p:scale>
      <p:origin x="0" y="-6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EF62B-E7D2-4086-932E-0957429D4C1A}" type="datetimeFigureOut">
              <a:rPr lang="en-US" smtClean="0"/>
              <a:t>4/6/2018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AEBD6-76E4-4043-9470-FC4BD75EF3CD}" type="slidenum">
              <a:rPr lang="en-US" smtClean="0"/>
              <a:t>‹#›</a:t>
            </a:fld>
            <a:endParaRPr lang="en-US"/>
          </a:p>
        </p:txBody>
      </p:sp>
    </p:spTree>
    <p:extLst>
      <p:ext uri="{BB962C8B-B14F-4D97-AF65-F5344CB8AC3E}">
        <p14:creationId xmlns:p14="http://schemas.microsoft.com/office/powerpoint/2010/main" val="370024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1408F6-D889-4225-8167-87D682CE30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3FE89-8D1E-44C5-8260-415C2D61B65F}" type="slidenum">
              <a:rPr lang="en-US" smtClean="0"/>
              <a:t>‹#›</a:t>
            </a:fld>
            <a:endParaRPr lang="en-US"/>
          </a:p>
        </p:txBody>
      </p:sp>
    </p:spTree>
    <p:extLst>
      <p:ext uri="{BB962C8B-B14F-4D97-AF65-F5344CB8AC3E}">
        <p14:creationId xmlns:p14="http://schemas.microsoft.com/office/powerpoint/2010/main" val="392061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408F6-D889-4225-8167-87D682CE30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3FE89-8D1E-44C5-8260-415C2D61B65F}" type="slidenum">
              <a:rPr lang="en-US" smtClean="0"/>
              <a:t>‹#›</a:t>
            </a:fld>
            <a:endParaRPr lang="en-US"/>
          </a:p>
        </p:txBody>
      </p:sp>
    </p:spTree>
    <p:extLst>
      <p:ext uri="{BB962C8B-B14F-4D97-AF65-F5344CB8AC3E}">
        <p14:creationId xmlns:p14="http://schemas.microsoft.com/office/powerpoint/2010/main" val="537717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408F6-D889-4225-8167-87D682CE30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3FE89-8D1E-44C5-8260-415C2D61B65F}" type="slidenum">
              <a:rPr lang="en-US" smtClean="0"/>
              <a:t>‹#›</a:t>
            </a:fld>
            <a:endParaRPr lang="en-US"/>
          </a:p>
        </p:txBody>
      </p:sp>
    </p:spTree>
    <p:extLst>
      <p:ext uri="{BB962C8B-B14F-4D97-AF65-F5344CB8AC3E}">
        <p14:creationId xmlns:p14="http://schemas.microsoft.com/office/powerpoint/2010/main" val="336225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408F6-D889-4225-8167-87D682CE30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3FE89-8D1E-44C5-8260-415C2D61B65F}" type="slidenum">
              <a:rPr lang="en-US" smtClean="0"/>
              <a:t>‹#›</a:t>
            </a:fld>
            <a:endParaRPr lang="en-US"/>
          </a:p>
        </p:txBody>
      </p:sp>
    </p:spTree>
    <p:extLst>
      <p:ext uri="{BB962C8B-B14F-4D97-AF65-F5344CB8AC3E}">
        <p14:creationId xmlns:p14="http://schemas.microsoft.com/office/powerpoint/2010/main" val="365264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1408F6-D889-4225-8167-87D682CE30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3FE89-8D1E-44C5-8260-415C2D61B65F}" type="slidenum">
              <a:rPr lang="en-US" smtClean="0"/>
              <a:t>‹#›</a:t>
            </a:fld>
            <a:endParaRPr lang="en-US"/>
          </a:p>
        </p:txBody>
      </p:sp>
    </p:spTree>
    <p:extLst>
      <p:ext uri="{BB962C8B-B14F-4D97-AF65-F5344CB8AC3E}">
        <p14:creationId xmlns:p14="http://schemas.microsoft.com/office/powerpoint/2010/main" val="202457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1408F6-D889-4225-8167-87D682CE30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3FE89-8D1E-44C5-8260-415C2D61B65F}" type="slidenum">
              <a:rPr lang="en-US" smtClean="0"/>
              <a:t>‹#›</a:t>
            </a:fld>
            <a:endParaRPr lang="en-US"/>
          </a:p>
        </p:txBody>
      </p:sp>
    </p:spTree>
    <p:extLst>
      <p:ext uri="{BB962C8B-B14F-4D97-AF65-F5344CB8AC3E}">
        <p14:creationId xmlns:p14="http://schemas.microsoft.com/office/powerpoint/2010/main" val="360390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1408F6-D889-4225-8167-87D682CE30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3FE89-8D1E-44C5-8260-415C2D61B65F}" type="slidenum">
              <a:rPr lang="en-US" smtClean="0"/>
              <a:t>‹#›</a:t>
            </a:fld>
            <a:endParaRPr lang="en-US"/>
          </a:p>
        </p:txBody>
      </p:sp>
    </p:spTree>
    <p:extLst>
      <p:ext uri="{BB962C8B-B14F-4D97-AF65-F5344CB8AC3E}">
        <p14:creationId xmlns:p14="http://schemas.microsoft.com/office/powerpoint/2010/main" val="204980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1408F6-D889-4225-8167-87D682CE30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3FE89-8D1E-44C5-8260-415C2D61B65F}" type="slidenum">
              <a:rPr lang="en-US" smtClean="0"/>
              <a:t>‹#›</a:t>
            </a:fld>
            <a:endParaRPr lang="en-US"/>
          </a:p>
        </p:txBody>
      </p:sp>
    </p:spTree>
    <p:extLst>
      <p:ext uri="{BB962C8B-B14F-4D97-AF65-F5344CB8AC3E}">
        <p14:creationId xmlns:p14="http://schemas.microsoft.com/office/powerpoint/2010/main" val="119900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408F6-D889-4225-8167-87D682CE30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3FE89-8D1E-44C5-8260-415C2D61B65F}" type="slidenum">
              <a:rPr lang="en-US" smtClean="0"/>
              <a:t>‹#›</a:t>
            </a:fld>
            <a:endParaRPr lang="en-US"/>
          </a:p>
        </p:txBody>
      </p:sp>
    </p:spTree>
    <p:extLst>
      <p:ext uri="{BB962C8B-B14F-4D97-AF65-F5344CB8AC3E}">
        <p14:creationId xmlns:p14="http://schemas.microsoft.com/office/powerpoint/2010/main" val="111041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08F6-D889-4225-8167-87D682CE30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3FE89-8D1E-44C5-8260-415C2D61B65F}" type="slidenum">
              <a:rPr lang="en-US" smtClean="0"/>
              <a:t>‹#›</a:t>
            </a:fld>
            <a:endParaRPr lang="en-US"/>
          </a:p>
        </p:txBody>
      </p:sp>
    </p:spTree>
    <p:extLst>
      <p:ext uri="{BB962C8B-B14F-4D97-AF65-F5344CB8AC3E}">
        <p14:creationId xmlns:p14="http://schemas.microsoft.com/office/powerpoint/2010/main" val="274793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08F6-D889-4225-8167-87D682CE30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3FE89-8D1E-44C5-8260-415C2D61B65F}" type="slidenum">
              <a:rPr lang="en-US" smtClean="0"/>
              <a:t>‹#›</a:t>
            </a:fld>
            <a:endParaRPr lang="en-US"/>
          </a:p>
        </p:txBody>
      </p:sp>
    </p:spTree>
    <p:extLst>
      <p:ext uri="{BB962C8B-B14F-4D97-AF65-F5344CB8AC3E}">
        <p14:creationId xmlns:p14="http://schemas.microsoft.com/office/powerpoint/2010/main" val="300243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408F6-D889-4225-8167-87D682CE302D}" type="datetimeFigureOut">
              <a:rPr lang="en-US" smtClean="0"/>
              <a:t>4/6/2018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3FE89-8D1E-44C5-8260-415C2D61B65F}" type="slidenum">
              <a:rPr lang="en-US" smtClean="0"/>
              <a:t>‹#›</a:t>
            </a:fld>
            <a:endParaRPr lang="en-US"/>
          </a:p>
        </p:txBody>
      </p:sp>
    </p:spTree>
    <p:extLst>
      <p:ext uri="{BB962C8B-B14F-4D97-AF65-F5344CB8AC3E}">
        <p14:creationId xmlns:p14="http://schemas.microsoft.com/office/powerpoint/2010/main" val="265687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2572" y="19349"/>
            <a:ext cx="9013371" cy="6740307"/>
          </a:xfrm>
          <a:prstGeom prst="rect">
            <a:avLst/>
          </a:prstGeom>
        </p:spPr>
        <p:txBody>
          <a:bodyPr wrap="square">
            <a:spAutoFit/>
          </a:bodyPr>
          <a:lstStyle/>
          <a:p>
            <a:pPr algn="ctr"/>
            <a:r>
              <a:rPr lang="en-US" sz="5400" b="1" dirty="0">
                <a:solidFill>
                  <a:schemeClr val="bg1"/>
                </a:solidFill>
                <a:latin typeface="Bookman Old Style" panose="02050604050505020204" pitchFamily="18" charset="0"/>
              </a:rPr>
              <a:t>James 2: 14</a:t>
            </a:r>
          </a:p>
          <a:p>
            <a:endParaRPr lang="en-US" sz="5400" b="1" i="1" dirty="0" smtClean="0">
              <a:solidFill>
                <a:schemeClr val="bg1"/>
              </a:solidFill>
              <a:latin typeface="Bookman Old Style" panose="02050604050505020204" pitchFamily="18" charset="0"/>
            </a:endParaRPr>
          </a:p>
          <a:p>
            <a:r>
              <a:rPr lang="en-US" sz="5400" b="1" i="1" dirty="0" smtClean="0">
                <a:solidFill>
                  <a:schemeClr val="bg1"/>
                </a:solidFill>
                <a:latin typeface="Bookman Old Style" panose="02050604050505020204" pitchFamily="18" charset="0"/>
              </a:rPr>
              <a:t>What</a:t>
            </a:r>
            <a:r>
              <a:rPr lang="en-US" sz="5400" b="1" i="1" dirty="0">
                <a:solidFill>
                  <a:schemeClr val="bg1"/>
                </a:solidFill>
                <a:latin typeface="Bookman Old Style" panose="02050604050505020204" pitchFamily="18" charset="0"/>
              </a:rPr>
              <a:t> does it profit, my brethren, if someone says he has faith but does not have works? </a:t>
            </a:r>
            <a:endParaRPr lang="en-US" sz="5400" b="1" i="1" dirty="0" smtClean="0">
              <a:solidFill>
                <a:schemeClr val="bg1"/>
              </a:solidFill>
              <a:latin typeface="Bookman Old Style" panose="02050604050505020204" pitchFamily="18" charset="0"/>
            </a:endParaRPr>
          </a:p>
          <a:p>
            <a:r>
              <a:rPr lang="en-US" sz="5400" b="1" i="1" dirty="0" smtClean="0">
                <a:solidFill>
                  <a:schemeClr val="bg1"/>
                </a:solidFill>
                <a:latin typeface="Bookman Old Style" panose="02050604050505020204" pitchFamily="18" charset="0"/>
              </a:rPr>
              <a:t>Can </a:t>
            </a:r>
            <a:r>
              <a:rPr lang="en-US" sz="5400" b="1" i="1" dirty="0">
                <a:solidFill>
                  <a:schemeClr val="bg1"/>
                </a:solidFill>
                <a:latin typeface="Bookman Old Style" panose="02050604050505020204" pitchFamily="18" charset="0"/>
              </a:rPr>
              <a:t>faith save him?</a:t>
            </a:r>
          </a:p>
          <a:p>
            <a:r>
              <a:rPr lang="en-US" sz="5400" b="1" i="1" dirty="0">
                <a:solidFill>
                  <a:schemeClr val="bg1"/>
                </a:solidFill>
                <a:latin typeface="Bookman Old Style" panose="02050604050505020204" pitchFamily="18" charset="0"/>
              </a:rPr>
              <a:t>			</a:t>
            </a:r>
            <a:endParaRPr lang="en-US" sz="54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75785788"/>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blue and red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3" y="-1143001"/>
            <a:ext cx="6858000"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516" y="1376151"/>
            <a:ext cx="9144000" cy="4154984"/>
          </a:xfrm>
          <a:prstGeom prst="rect">
            <a:avLst/>
          </a:prstGeom>
        </p:spPr>
        <p:txBody>
          <a:bodyPr wrap="square">
            <a:spAutoFit/>
          </a:bodyPr>
          <a:lstStyle/>
          <a:p>
            <a:pPr lvl="0" algn="ctr"/>
            <a:r>
              <a:rPr lang="en-US" altLang="en-US" sz="8800" dirty="0" smtClean="0">
                <a:solidFill>
                  <a:schemeClr val="bg1"/>
                </a:solidFill>
                <a:latin typeface="Engravers MT" panose="02090707080505020304" pitchFamily="18" charset="0"/>
                <a:cs typeface="Times New Roman" panose="02020603050405020304" pitchFamily="18" charset="0"/>
              </a:rPr>
              <a:t>James</a:t>
            </a:r>
          </a:p>
          <a:p>
            <a:pPr lvl="0" algn="ctr"/>
            <a:endParaRPr lang="en-US" altLang="en-US" sz="8800" dirty="0">
              <a:solidFill>
                <a:schemeClr val="bg1"/>
              </a:solidFill>
              <a:latin typeface="Engravers MT" panose="02090707080505020304" pitchFamily="18" charset="0"/>
              <a:cs typeface="Times New Roman" panose="02020603050405020304" pitchFamily="18" charset="0"/>
            </a:endParaRPr>
          </a:p>
          <a:p>
            <a:pPr lvl="0" algn="ctr"/>
            <a:r>
              <a:rPr lang="en-US" altLang="en-US" sz="8800" dirty="0" smtClean="0">
                <a:solidFill>
                  <a:schemeClr val="bg1"/>
                </a:solidFill>
                <a:latin typeface="Engravers MT" panose="02090707080505020304" pitchFamily="18" charset="0"/>
                <a:cs typeface="Times New Roman" panose="02020603050405020304" pitchFamily="18" charset="0"/>
              </a:rPr>
              <a:t>Galatians</a:t>
            </a:r>
            <a:endParaRPr lang="en-US" altLang="en-US" sz="8800" dirty="0">
              <a:solidFill>
                <a:schemeClr val="bg1"/>
              </a:solidFill>
              <a:latin typeface="Engravers MT" panose="02090707080505020304" pitchFamily="18" charset="0"/>
              <a:cs typeface="Times New Roman" panose="02020603050405020304" pitchFamily="18" charset="0"/>
            </a:endParaRPr>
          </a:p>
        </p:txBody>
      </p:sp>
    </p:spTree>
    <p:extLst>
      <p:ext uri="{BB962C8B-B14F-4D97-AF65-F5344CB8AC3E}">
        <p14:creationId xmlns:p14="http://schemas.microsoft.com/office/powerpoint/2010/main" val="122146708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and red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8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5142" y="38717"/>
            <a:ext cx="4426858" cy="5994013"/>
          </a:xfrm>
          <a:prstGeom prst="rect">
            <a:avLst/>
          </a:prstGeom>
          <a:solidFill>
            <a:srgbClr val="C00000">
              <a:alpha val="70000"/>
            </a:srgbClr>
          </a:solidFill>
        </p:spPr>
        <p:txBody>
          <a:bodyPr wrap="square">
            <a:spAutoFit/>
          </a:bodyPr>
          <a:lstStyle/>
          <a:p>
            <a:pPr lvl="0" indent="228600">
              <a:lnSpc>
                <a:spcPct val="107000"/>
              </a:lnSpc>
              <a:spcBef>
                <a:spcPts val="900"/>
              </a:spcBef>
            </a:pPr>
            <a:r>
              <a:rPr lang="en-US" sz="3600" b="1" i="1" baseline="-25000" dirty="0">
                <a:solidFill>
                  <a:prstClr val="white"/>
                </a:solidFill>
                <a:latin typeface="Bookman Old Style" panose="02050604050505020204" pitchFamily="18" charset="0"/>
              </a:rPr>
              <a:t>We who are Jews by nature, and not sinners of the Gentiles, knowing that a man is not justified by the works of the law but by faith in Jesus Christ, even we have believed in Christ Jesus, that we might be </a:t>
            </a:r>
            <a:r>
              <a:rPr lang="en-US" sz="3600" b="1" i="1" baseline="-25000" dirty="0">
                <a:solidFill>
                  <a:srgbClr val="FFFF00"/>
                </a:solidFill>
                <a:latin typeface="Bookman Old Style" panose="02050604050505020204" pitchFamily="18" charset="0"/>
              </a:rPr>
              <a:t>justified by faith in Christ and not by the works </a:t>
            </a:r>
            <a:r>
              <a:rPr lang="en-US" sz="3600" b="1" i="1" baseline="-25000" dirty="0">
                <a:solidFill>
                  <a:prstClr val="white"/>
                </a:solidFill>
                <a:latin typeface="Bookman Old Style" panose="02050604050505020204" pitchFamily="18" charset="0"/>
              </a:rPr>
              <a:t>of the law; for by the works of the law no flesh shall be justified.   		</a:t>
            </a:r>
            <a:r>
              <a:rPr lang="en-US" sz="3600" b="1" baseline="-25000" dirty="0" smtClean="0">
                <a:solidFill>
                  <a:prstClr val="white"/>
                </a:solidFill>
                <a:latin typeface="Bookman Old Style" panose="02050604050505020204" pitchFamily="18" charset="0"/>
              </a:rPr>
              <a:t>Galatians </a:t>
            </a:r>
            <a:r>
              <a:rPr lang="en-US" sz="3600" b="1" baseline="-25000" dirty="0">
                <a:solidFill>
                  <a:prstClr val="white"/>
                </a:solidFill>
                <a:latin typeface="Bookman Old Style" panose="02050604050505020204" pitchFamily="18" charset="0"/>
              </a:rPr>
              <a:t>2: 15, 16</a:t>
            </a:r>
            <a:endParaRPr lang="en-US" sz="3600" b="1" i="1" baseline="-25000" dirty="0">
              <a:solidFill>
                <a:prstClr val="white"/>
              </a:solidFill>
              <a:latin typeface="Bookman Old Style" panose="02050604050505020204" pitchFamily="18" charset="0"/>
              <a:ea typeface="PMingLiU" panose="02020500000000000000" pitchFamily="18" charset="-120"/>
              <a:cs typeface="Arial" panose="020B0604020202020204" pitchFamily="34" charset="0"/>
            </a:endParaRPr>
          </a:p>
        </p:txBody>
      </p:sp>
      <p:sp>
        <p:nvSpPr>
          <p:cNvPr id="5" name="Rectangle 4"/>
          <p:cNvSpPr/>
          <p:nvPr/>
        </p:nvSpPr>
        <p:spPr>
          <a:xfrm>
            <a:off x="4630058" y="26272"/>
            <a:ext cx="4513942" cy="6740307"/>
          </a:xfrm>
          <a:prstGeom prst="rect">
            <a:avLst/>
          </a:prstGeom>
          <a:solidFill>
            <a:schemeClr val="accent1">
              <a:lumMod val="50000"/>
              <a:alpha val="70000"/>
            </a:schemeClr>
          </a:solidFill>
        </p:spPr>
        <p:txBody>
          <a:bodyPr wrap="square">
            <a:spAutoFit/>
          </a:bodyPr>
          <a:lstStyle/>
          <a:p>
            <a:pPr lvl="0"/>
            <a:r>
              <a:rPr lang="en-US" sz="3600" b="1" i="1" baseline="-25000" dirty="0">
                <a:solidFill>
                  <a:prstClr val="white"/>
                </a:solidFill>
                <a:latin typeface="Bookman Old Style" panose="02050604050505020204" pitchFamily="18" charset="0"/>
                <a:ea typeface="Times New Roman" panose="02020603050405020304" pitchFamily="18" charset="0"/>
                <a:cs typeface="Times New Roman" panose="02020603050405020304" pitchFamily="18" charset="0"/>
              </a:rPr>
              <a:t>What does it profit, my brethren, if someone says he has faith but does not have works? Can faith save him? </a:t>
            </a:r>
            <a:endParaRPr lang="en-US" sz="3600" b="1" i="1" baseline="-25000" dirty="0" smtClean="0">
              <a:solidFill>
                <a:prstClr val="white"/>
              </a:solidFill>
              <a:latin typeface="Bookman Old Style" panose="02050604050505020204" pitchFamily="18" charset="0"/>
              <a:ea typeface="Times New Roman" panose="02020603050405020304" pitchFamily="18" charset="0"/>
              <a:cs typeface="Times New Roman" panose="02020603050405020304" pitchFamily="18" charset="0"/>
            </a:endParaRPr>
          </a:p>
          <a:p>
            <a:pPr lvl="0"/>
            <a:r>
              <a:rPr lang="en-US" sz="3600" b="1" i="1" baseline="-25000" dirty="0" smtClean="0">
                <a:solidFill>
                  <a:prstClr val="white"/>
                </a:solidFill>
                <a:latin typeface="Bookman Old Style" panose="02050604050505020204" pitchFamily="18" charset="0"/>
                <a:ea typeface="Times New Roman" panose="02020603050405020304" pitchFamily="18" charset="0"/>
              </a:rPr>
              <a:t>If </a:t>
            </a:r>
            <a:r>
              <a:rPr lang="en-US" sz="3600" b="1" i="1" baseline="-25000" dirty="0">
                <a:solidFill>
                  <a:prstClr val="white"/>
                </a:solidFill>
                <a:latin typeface="Bookman Old Style" panose="02050604050505020204" pitchFamily="18" charset="0"/>
                <a:ea typeface="Times New Roman" panose="02020603050405020304" pitchFamily="18" charset="0"/>
              </a:rPr>
              <a:t>a brother or sister is naked and destitute of daily food, and one of you says to them, “Depart in peace, be warmed and filled,” but you do not give them the things which are needed for the body, what does it profit?  Thus also </a:t>
            </a:r>
            <a:r>
              <a:rPr lang="en-US" sz="3600" b="1" i="1" baseline="-25000" dirty="0">
                <a:solidFill>
                  <a:srgbClr val="FFFF00"/>
                </a:solidFill>
                <a:latin typeface="Bookman Old Style" panose="02050604050505020204" pitchFamily="18" charset="0"/>
                <a:ea typeface="Times New Roman" panose="02020603050405020304" pitchFamily="18" charset="0"/>
              </a:rPr>
              <a:t>faith by itself, if it does not have works, is dead.  </a:t>
            </a:r>
            <a:r>
              <a:rPr lang="en-US" sz="3600" b="1" i="1" baseline="-25000" dirty="0">
                <a:solidFill>
                  <a:prstClr val="white"/>
                </a:solidFill>
                <a:latin typeface="Bookman Old Style" panose="02050604050505020204" pitchFamily="18" charset="0"/>
                <a:ea typeface="Times New Roman" panose="02020603050405020304" pitchFamily="18" charset="0"/>
              </a:rPr>
              <a:t>			</a:t>
            </a:r>
            <a:r>
              <a:rPr lang="en-US" sz="3600" b="1" baseline="-25000" dirty="0">
                <a:solidFill>
                  <a:prstClr val="white"/>
                </a:solidFill>
                <a:latin typeface="Bookman Old Style" panose="02050604050505020204" pitchFamily="18" charset="0"/>
                <a:ea typeface="Times New Roman" panose="02020603050405020304" pitchFamily="18" charset="0"/>
              </a:rPr>
              <a:t>James 2: 14 - 17 </a:t>
            </a:r>
            <a:endParaRPr lang="en-US" sz="3600" b="1" baseline="-25000" dirty="0">
              <a:solidFill>
                <a:prstClr val="white"/>
              </a:solidFill>
              <a:latin typeface="Bookman Old Style" panose="02050604050505020204" pitchFamily="18" charset="0"/>
            </a:endParaRPr>
          </a:p>
        </p:txBody>
      </p:sp>
    </p:spTree>
    <p:extLst>
      <p:ext uri="{BB962C8B-B14F-4D97-AF65-F5344CB8AC3E}">
        <p14:creationId xmlns:p14="http://schemas.microsoft.com/office/powerpoint/2010/main" val="233024160"/>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and red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8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690"/>
            <a:ext cx="4644570" cy="6925678"/>
          </a:xfrm>
          <a:prstGeom prst="rect">
            <a:avLst/>
          </a:prstGeom>
          <a:solidFill>
            <a:srgbClr val="C00000">
              <a:alpha val="70000"/>
            </a:srgbClr>
          </a:solidFill>
        </p:spPr>
        <p:txBody>
          <a:bodyPr wrap="square">
            <a:spAutoFit/>
          </a:bodyPr>
          <a:lstStyle/>
          <a:p>
            <a:pPr>
              <a:lnSpc>
                <a:spcPct val="107000"/>
              </a:lnSpc>
              <a:spcBef>
                <a:spcPts val="900"/>
              </a:spcBef>
            </a:pPr>
            <a:r>
              <a:rPr lang="en-US" sz="2400" b="1" i="1" dirty="0">
                <a:solidFill>
                  <a:schemeClr val="bg1"/>
                </a:solidFill>
                <a:latin typeface="Bookman Old Style" panose="02050604050505020204" pitchFamily="18" charset="0"/>
              </a:rPr>
              <a:t>Abraham “believed God, and it was accounted to him </a:t>
            </a:r>
            <a:r>
              <a:rPr lang="en-US" sz="2400" b="1" i="1" dirty="0" smtClean="0">
                <a:solidFill>
                  <a:schemeClr val="bg1"/>
                </a:solidFill>
                <a:latin typeface="Bookman Old Style" panose="02050604050505020204" pitchFamily="18" charset="0"/>
              </a:rPr>
              <a:t>for righteousness.” Therefore know that only</a:t>
            </a:r>
            <a:r>
              <a:rPr lang="en-US" sz="2400" b="1" i="1" dirty="0">
                <a:solidFill>
                  <a:schemeClr val="bg1"/>
                </a:solidFill>
                <a:latin typeface="Bookman Old Style" panose="02050604050505020204" pitchFamily="18" charset="0"/>
              </a:rPr>
              <a:t> those who are of faith are sons of Abraham. </a:t>
            </a:r>
            <a:r>
              <a:rPr lang="en-US" sz="2400" b="1" i="1" dirty="0" smtClean="0">
                <a:solidFill>
                  <a:schemeClr val="bg1"/>
                </a:solidFill>
                <a:latin typeface="Bookman Old Style" panose="02050604050505020204" pitchFamily="18" charset="0"/>
              </a:rPr>
              <a:t>And </a:t>
            </a:r>
            <a:r>
              <a:rPr lang="en-US" sz="2400" b="1" i="1" dirty="0">
                <a:solidFill>
                  <a:schemeClr val="bg1"/>
                </a:solidFill>
                <a:latin typeface="Bookman Old Style" panose="02050604050505020204" pitchFamily="18" charset="0"/>
              </a:rPr>
              <a:t>the Scripture, foreseeing that God would justify the Gentiles by faith, preached the gospel to </a:t>
            </a:r>
            <a:r>
              <a:rPr lang="en-US" sz="2400" b="1" i="1" dirty="0" smtClean="0">
                <a:solidFill>
                  <a:schemeClr val="bg1"/>
                </a:solidFill>
                <a:latin typeface="Bookman Old Style" panose="02050604050505020204" pitchFamily="18" charset="0"/>
              </a:rPr>
              <a:t>Abraham beforehand, saying</a:t>
            </a:r>
            <a:r>
              <a:rPr lang="en-US" sz="2400" b="1" i="1" dirty="0">
                <a:solidFill>
                  <a:schemeClr val="bg1"/>
                </a:solidFill>
                <a:latin typeface="Bookman Old Style" panose="02050604050505020204" pitchFamily="18" charset="0"/>
              </a:rPr>
              <a:t>, “In you all the nations shall be blessed</a:t>
            </a:r>
            <a:r>
              <a:rPr lang="en-US" sz="2400" b="1" i="1" dirty="0" smtClean="0">
                <a:solidFill>
                  <a:schemeClr val="bg1"/>
                </a:solidFill>
                <a:latin typeface="Bookman Old Style" panose="02050604050505020204" pitchFamily="18" charset="0"/>
              </a:rPr>
              <a:t>.”</a:t>
            </a:r>
            <a:r>
              <a:rPr lang="en-US" sz="2400" b="1" i="1" dirty="0">
                <a:solidFill>
                  <a:schemeClr val="bg1"/>
                </a:solidFill>
                <a:latin typeface="Bookman Old Style" panose="02050604050505020204" pitchFamily="18" charset="0"/>
              </a:rPr>
              <a:t> </a:t>
            </a:r>
            <a:r>
              <a:rPr lang="en-US" sz="2400" b="1" i="1" dirty="0" smtClean="0">
                <a:solidFill>
                  <a:srgbClr val="FFFF00"/>
                </a:solidFill>
                <a:latin typeface="Bookman Old Style" panose="02050604050505020204" pitchFamily="18" charset="0"/>
              </a:rPr>
              <a:t>So </a:t>
            </a:r>
            <a:r>
              <a:rPr lang="en-US" sz="2400" b="1" i="1" dirty="0">
                <a:solidFill>
                  <a:srgbClr val="FFFF00"/>
                </a:solidFill>
                <a:latin typeface="Bookman Old Style" panose="02050604050505020204" pitchFamily="18" charset="0"/>
              </a:rPr>
              <a:t>then those who are of faith are blessed with believing Abraham</a:t>
            </a:r>
            <a:r>
              <a:rPr lang="en-US" sz="2400" b="1" i="1" dirty="0" smtClean="0">
                <a:solidFill>
                  <a:srgbClr val="FFFF00"/>
                </a:solidFill>
                <a:latin typeface="Bookman Old Style" panose="02050604050505020204" pitchFamily="18" charset="0"/>
              </a:rPr>
              <a:t>.</a:t>
            </a:r>
            <a:r>
              <a:rPr lang="en-US" sz="2400" b="1" i="1" dirty="0">
                <a:solidFill>
                  <a:schemeClr val="bg1"/>
                </a:solidFill>
                <a:latin typeface="Bookman Old Style" panose="02050604050505020204" pitchFamily="18" charset="0"/>
              </a:rPr>
              <a:t>	</a:t>
            </a:r>
            <a:endParaRPr lang="en-US" sz="2400" b="1" i="1" dirty="0" smtClean="0">
              <a:solidFill>
                <a:schemeClr val="bg1"/>
              </a:solidFill>
              <a:latin typeface="Bookman Old Style" panose="02050604050505020204" pitchFamily="18" charset="0"/>
            </a:endParaRPr>
          </a:p>
          <a:p>
            <a:pPr>
              <a:lnSpc>
                <a:spcPct val="107000"/>
              </a:lnSpc>
              <a:spcBef>
                <a:spcPts val="900"/>
              </a:spcBef>
            </a:pPr>
            <a:r>
              <a:rPr lang="en-US" sz="2400" b="1" i="1" dirty="0">
                <a:solidFill>
                  <a:schemeClr val="bg1"/>
                </a:solidFill>
                <a:latin typeface="Bookman Old Style" panose="02050604050505020204" pitchFamily="18" charset="0"/>
              </a:rPr>
              <a:t>	</a:t>
            </a:r>
            <a:r>
              <a:rPr lang="en-US" sz="2400" b="1" dirty="0" smtClean="0">
                <a:solidFill>
                  <a:schemeClr val="bg1"/>
                </a:solidFill>
                <a:latin typeface="Bookman Old Style" panose="02050604050505020204" pitchFamily="18" charset="0"/>
              </a:rPr>
              <a:t>Galatians 3: 6 - 9</a:t>
            </a:r>
            <a:endParaRPr lang="en-US" sz="24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p:txBody>
      </p:sp>
      <p:sp>
        <p:nvSpPr>
          <p:cNvPr id="5" name="Rectangle 4"/>
          <p:cNvSpPr/>
          <p:nvPr/>
        </p:nvSpPr>
        <p:spPr>
          <a:xfrm>
            <a:off x="4659086" y="26276"/>
            <a:ext cx="4484914" cy="5960606"/>
          </a:xfrm>
          <a:prstGeom prst="rect">
            <a:avLst/>
          </a:prstGeom>
          <a:solidFill>
            <a:schemeClr val="accent1">
              <a:lumMod val="50000"/>
              <a:alpha val="70000"/>
            </a:schemeClr>
          </a:solidFill>
        </p:spPr>
        <p:txBody>
          <a:bodyPr wrap="square">
            <a:spAutoFit/>
          </a:bodyPr>
          <a:lstStyle/>
          <a:p>
            <a:r>
              <a:rPr lang="en-US" sz="2400" b="1" i="1" dirty="0">
                <a:solidFill>
                  <a:srgbClr val="FFFF00"/>
                </a:solidFill>
                <a:latin typeface="Bookman Old Style" panose="02050604050505020204" pitchFamily="18" charset="0"/>
              </a:rPr>
              <a:t>Was not Abraham our father justified by works </a:t>
            </a:r>
            <a:r>
              <a:rPr lang="en-US" sz="2400" b="1" i="1" dirty="0">
                <a:solidFill>
                  <a:schemeClr val="bg1"/>
                </a:solidFill>
                <a:latin typeface="Bookman Old Style" panose="02050604050505020204" pitchFamily="18" charset="0"/>
              </a:rPr>
              <a:t>when he offered Isaac his son on the altar? </a:t>
            </a:r>
            <a:r>
              <a:rPr lang="en-US" sz="2400" b="1" i="1" dirty="0" smtClean="0">
                <a:solidFill>
                  <a:schemeClr val="bg1"/>
                </a:solidFill>
                <a:latin typeface="Bookman Old Style" panose="02050604050505020204" pitchFamily="18" charset="0"/>
              </a:rPr>
              <a:t>Do </a:t>
            </a:r>
            <a:r>
              <a:rPr lang="en-US" sz="2400" b="1" i="1" dirty="0">
                <a:solidFill>
                  <a:schemeClr val="bg1"/>
                </a:solidFill>
                <a:latin typeface="Bookman Old Style" panose="02050604050505020204" pitchFamily="18" charset="0"/>
              </a:rPr>
              <a:t>you see that faith was working together with his works, and by works faith was made perfect? </a:t>
            </a:r>
            <a:r>
              <a:rPr lang="en-US" sz="2400" b="1" i="1" dirty="0" smtClean="0">
                <a:solidFill>
                  <a:schemeClr val="bg1"/>
                </a:solidFill>
                <a:latin typeface="Bookman Old Style" panose="02050604050505020204" pitchFamily="18" charset="0"/>
              </a:rPr>
              <a:t>And </a:t>
            </a:r>
            <a:r>
              <a:rPr lang="en-US" sz="2400" b="1" i="1" dirty="0">
                <a:solidFill>
                  <a:schemeClr val="bg1"/>
                </a:solidFill>
                <a:latin typeface="Bookman Old Style" panose="02050604050505020204" pitchFamily="18" charset="0"/>
              </a:rPr>
              <a:t>the Scripture was fulfilled which says, “Abraham believed God, and it was accounted to him for righteousness</a:t>
            </a:r>
            <a:r>
              <a:rPr lang="en-US" sz="2400" b="1" i="1" dirty="0" smtClean="0">
                <a:solidFill>
                  <a:schemeClr val="bg1"/>
                </a:solidFill>
                <a:latin typeface="Bookman Old Style" panose="02050604050505020204" pitchFamily="18" charset="0"/>
              </a:rPr>
              <a:t>.”  And </a:t>
            </a:r>
            <a:r>
              <a:rPr lang="en-US" sz="2400" b="1" i="1" dirty="0">
                <a:solidFill>
                  <a:schemeClr val="bg1"/>
                </a:solidFill>
                <a:latin typeface="Bookman Old Style" panose="02050604050505020204" pitchFamily="18" charset="0"/>
              </a:rPr>
              <a:t>he was called the friend of God. </a:t>
            </a:r>
            <a:r>
              <a:rPr lang="en-US" sz="3200" b="1" i="1" baseline="-25000" dirty="0">
                <a:solidFill>
                  <a:prstClr val="white"/>
                </a:solidFill>
                <a:latin typeface="Bookman Old Style" panose="02050604050505020204" pitchFamily="18" charset="0"/>
                <a:ea typeface="Times New Roman" panose="02020603050405020304" pitchFamily="18" charset="0"/>
              </a:rPr>
              <a:t>					</a:t>
            </a:r>
            <a:r>
              <a:rPr lang="en-US" sz="3200" b="1" baseline="-25000" dirty="0">
                <a:solidFill>
                  <a:prstClr val="white"/>
                </a:solidFill>
                <a:latin typeface="Bookman Old Style" panose="02050604050505020204" pitchFamily="18" charset="0"/>
                <a:ea typeface="Times New Roman" panose="02020603050405020304" pitchFamily="18" charset="0"/>
              </a:rPr>
              <a:t>James 2: </a:t>
            </a:r>
            <a:r>
              <a:rPr lang="en-US" sz="3200" b="1" baseline="-25000" dirty="0" smtClean="0">
                <a:solidFill>
                  <a:prstClr val="white"/>
                </a:solidFill>
                <a:latin typeface="Bookman Old Style" panose="02050604050505020204" pitchFamily="18" charset="0"/>
                <a:ea typeface="Times New Roman" panose="02020603050405020304" pitchFamily="18" charset="0"/>
              </a:rPr>
              <a:t>21 - 23</a:t>
            </a:r>
            <a:endParaRPr lang="en-US" sz="3200" b="1" baseline="-25000" dirty="0">
              <a:solidFill>
                <a:prstClr val="white"/>
              </a:solidFill>
              <a:latin typeface="Bookman Old Style" panose="02050604050505020204" pitchFamily="18" charset="0"/>
            </a:endParaRPr>
          </a:p>
        </p:txBody>
      </p:sp>
    </p:spTree>
    <p:extLst>
      <p:ext uri="{BB962C8B-B14F-4D97-AF65-F5344CB8AC3E}">
        <p14:creationId xmlns:p14="http://schemas.microsoft.com/office/powerpoint/2010/main" val="37067773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and red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8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690"/>
            <a:ext cx="4644570" cy="6830203"/>
          </a:xfrm>
          <a:prstGeom prst="rect">
            <a:avLst/>
          </a:prstGeom>
          <a:solidFill>
            <a:srgbClr val="C00000">
              <a:alpha val="70000"/>
            </a:srgbClr>
          </a:solidFill>
        </p:spPr>
        <p:txBody>
          <a:bodyPr wrap="square">
            <a:spAutoFit/>
          </a:bodyPr>
          <a:lstStyle/>
          <a:p>
            <a:r>
              <a:rPr lang="en-US" sz="3600" b="1" i="1" dirty="0">
                <a:solidFill>
                  <a:schemeClr val="bg1"/>
                </a:solidFill>
                <a:latin typeface="Bookman Old Style" panose="02050604050505020204" pitchFamily="18" charset="0"/>
              </a:rPr>
              <a:t>He who supplies the Spirit to you and works miracles among you, does He do it by the works of the law, or by the hearing of faith?</a:t>
            </a:r>
            <a:endParaRPr lang="en-US" sz="3600" dirty="0">
              <a:solidFill>
                <a:schemeClr val="bg1"/>
              </a:solidFill>
              <a:latin typeface="Bookman Old Style" panose="02050604050505020204" pitchFamily="18" charset="0"/>
            </a:endParaRPr>
          </a:p>
          <a:p>
            <a:pPr>
              <a:lnSpc>
                <a:spcPct val="107000"/>
              </a:lnSpc>
              <a:spcBef>
                <a:spcPts val="900"/>
              </a:spcBef>
            </a:pPr>
            <a:endParaRPr lang="en-US" sz="3600" b="1" i="1" dirty="0" smtClean="0">
              <a:solidFill>
                <a:schemeClr val="bg1"/>
              </a:solidFill>
              <a:latin typeface="Bookman Old Style" panose="02050604050505020204" pitchFamily="18" charset="0"/>
            </a:endParaRPr>
          </a:p>
          <a:p>
            <a:pPr>
              <a:lnSpc>
                <a:spcPct val="107000"/>
              </a:lnSpc>
              <a:spcBef>
                <a:spcPts val="900"/>
              </a:spcBef>
            </a:pPr>
            <a:r>
              <a:rPr lang="en-US" sz="3600" b="1" dirty="0" smtClean="0">
                <a:solidFill>
                  <a:schemeClr val="bg1"/>
                </a:solidFill>
                <a:latin typeface="Bookman Old Style" panose="02050604050505020204" pitchFamily="18" charset="0"/>
              </a:rPr>
              <a:t>Galatians 3: 5</a:t>
            </a:r>
          </a:p>
          <a:p>
            <a:pPr>
              <a:lnSpc>
                <a:spcPct val="107000"/>
              </a:lnSpc>
              <a:spcBef>
                <a:spcPts val="900"/>
              </a:spcBef>
            </a:pPr>
            <a:endParaRPr lang="en-US" sz="36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pPr>
              <a:lnSpc>
                <a:spcPct val="107000"/>
              </a:lnSpc>
              <a:spcBef>
                <a:spcPts val="900"/>
              </a:spcBef>
            </a:pPr>
            <a:endParaRPr lang="en-US" sz="24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p:txBody>
      </p:sp>
      <p:sp>
        <p:nvSpPr>
          <p:cNvPr id="5" name="Rectangle 4"/>
          <p:cNvSpPr/>
          <p:nvPr/>
        </p:nvSpPr>
        <p:spPr>
          <a:xfrm>
            <a:off x="4659086" y="26276"/>
            <a:ext cx="4484914" cy="6740307"/>
          </a:xfrm>
          <a:prstGeom prst="rect">
            <a:avLst/>
          </a:prstGeom>
          <a:solidFill>
            <a:schemeClr val="accent1">
              <a:lumMod val="50000"/>
              <a:alpha val="70000"/>
            </a:schemeClr>
          </a:solidFill>
        </p:spPr>
        <p:txBody>
          <a:bodyPr wrap="square">
            <a:spAutoFit/>
          </a:bodyPr>
          <a:lstStyle/>
          <a:p>
            <a:r>
              <a:rPr lang="en-US" sz="3600" b="1" i="1" dirty="0" smtClean="0">
                <a:solidFill>
                  <a:schemeClr val="bg1"/>
                </a:solidFill>
                <a:latin typeface="Bookman Old Style" panose="02050604050505020204" pitchFamily="18" charset="0"/>
              </a:rPr>
              <a:t>You </a:t>
            </a:r>
            <a:r>
              <a:rPr lang="en-US" sz="3600" b="1" i="1" dirty="0">
                <a:solidFill>
                  <a:schemeClr val="bg1"/>
                </a:solidFill>
                <a:latin typeface="Bookman Old Style" panose="02050604050505020204" pitchFamily="18" charset="0"/>
              </a:rPr>
              <a:t>have faith, and I have works</a:t>
            </a:r>
            <a:r>
              <a:rPr lang="en-US" sz="3600" b="1" i="1" dirty="0" smtClean="0">
                <a:solidFill>
                  <a:schemeClr val="bg1"/>
                </a:solidFill>
                <a:latin typeface="Bookman Old Style" panose="02050604050505020204" pitchFamily="18" charset="0"/>
              </a:rPr>
              <a:t>. </a:t>
            </a:r>
            <a:r>
              <a:rPr lang="en-US" sz="3600" b="1" i="1" dirty="0">
                <a:solidFill>
                  <a:schemeClr val="bg1"/>
                </a:solidFill>
                <a:latin typeface="Bookman Old Style" panose="02050604050505020204" pitchFamily="18" charset="0"/>
              </a:rPr>
              <a:t>Show me your faith without your</a:t>
            </a:r>
            <a:r>
              <a:rPr lang="en-US" sz="3600" b="1" i="1" baseline="30000" dirty="0">
                <a:solidFill>
                  <a:schemeClr val="bg1"/>
                </a:solidFill>
                <a:latin typeface="Bookman Old Style" panose="02050604050505020204" pitchFamily="18" charset="0"/>
              </a:rPr>
              <a:t> </a:t>
            </a:r>
            <a:r>
              <a:rPr lang="en-US" sz="3600" b="1" i="1" dirty="0">
                <a:solidFill>
                  <a:schemeClr val="bg1"/>
                </a:solidFill>
                <a:latin typeface="Bookman Old Style" panose="02050604050505020204" pitchFamily="18" charset="0"/>
              </a:rPr>
              <a:t>works, and I will show you my faith by my works. </a:t>
            </a:r>
            <a:endParaRPr lang="en-US" sz="3600" b="1" i="1" dirty="0" smtClean="0">
              <a:solidFill>
                <a:schemeClr val="bg1"/>
              </a:solidFill>
              <a:latin typeface="Bookman Old Style" panose="02050604050505020204" pitchFamily="18" charset="0"/>
            </a:endParaRPr>
          </a:p>
          <a:p>
            <a:endParaRPr lang="en-US" sz="3600" b="1" i="1" dirty="0" smtClean="0">
              <a:solidFill>
                <a:schemeClr val="bg1"/>
              </a:solidFill>
              <a:latin typeface="Bookman Old Style" panose="02050604050505020204" pitchFamily="18" charset="0"/>
            </a:endParaRPr>
          </a:p>
          <a:p>
            <a:r>
              <a:rPr lang="en-US" sz="3600" b="1" dirty="0" smtClean="0">
                <a:solidFill>
                  <a:schemeClr val="bg1"/>
                </a:solidFill>
                <a:latin typeface="Bookman Old Style" panose="02050604050505020204" pitchFamily="18" charset="0"/>
              </a:rPr>
              <a:t>James 2: 18</a:t>
            </a:r>
          </a:p>
          <a:p>
            <a:endParaRPr lang="en-US" sz="3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9436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and red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8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690"/>
            <a:ext cx="4644570" cy="6830203"/>
          </a:xfrm>
          <a:prstGeom prst="rect">
            <a:avLst/>
          </a:prstGeom>
          <a:solidFill>
            <a:srgbClr val="C00000">
              <a:alpha val="70000"/>
            </a:srgbClr>
          </a:solidFill>
        </p:spPr>
        <p:txBody>
          <a:bodyPr wrap="square">
            <a:spAutoFit/>
          </a:bodyPr>
          <a:lstStyle/>
          <a:p>
            <a:r>
              <a:rPr lang="en-US" sz="3600" b="1" i="1" dirty="0">
                <a:solidFill>
                  <a:schemeClr val="bg1"/>
                </a:solidFill>
                <a:latin typeface="Bookman Old Style" panose="02050604050505020204" pitchFamily="18" charset="0"/>
              </a:rPr>
              <a:t>T</a:t>
            </a:r>
            <a:r>
              <a:rPr lang="en-US" sz="3600" b="1" i="1" dirty="0" smtClean="0">
                <a:solidFill>
                  <a:schemeClr val="bg1"/>
                </a:solidFill>
                <a:latin typeface="Bookman Old Style" panose="02050604050505020204" pitchFamily="18" charset="0"/>
              </a:rPr>
              <a:t>he </a:t>
            </a:r>
            <a:r>
              <a:rPr lang="en-US" sz="3600" b="1" i="1" dirty="0">
                <a:solidFill>
                  <a:schemeClr val="bg1"/>
                </a:solidFill>
                <a:latin typeface="Bookman Old Style" panose="02050604050505020204" pitchFamily="18" charset="0"/>
              </a:rPr>
              <a:t>Scripture has confined all under sin, that the promise by faith in Jesus Christ might be given to those who believe. </a:t>
            </a:r>
            <a:endParaRPr lang="en-US" sz="3600" dirty="0">
              <a:solidFill>
                <a:schemeClr val="bg1"/>
              </a:solidFill>
              <a:latin typeface="Bookman Old Style" panose="02050604050505020204" pitchFamily="18" charset="0"/>
            </a:endParaRPr>
          </a:p>
          <a:p>
            <a:pPr>
              <a:lnSpc>
                <a:spcPct val="107000"/>
              </a:lnSpc>
              <a:spcBef>
                <a:spcPts val="900"/>
              </a:spcBef>
            </a:pPr>
            <a:endParaRPr lang="en-US" sz="3600" b="1" i="1" dirty="0" smtClean="0">
              <a:solidFill>
                <a:schemeClr val="bg1"/>
              </a:solidFill>
              <a:latin typeface="Bookman Old Style" panose="02050604050505020204" pitchFamily="18" charset="0"/>
            </a:endParaRPr>
          </a:p>
          <a:p>
            <a:pPr>
              <a:lnSpc>
                <a:spcPct val="107000"/>
              </a:lnSpc>
              <a:spcBef>
                <a:spcPts val="900"/>
              </a:spcBef>
            </a:pPr>
            <a:r>
              <a:rPr lang="en-US" sz="3600" b="1" dirty="0" smtClean="0">
                <a:solidFill>
                  <a:schemeClr val="bg1"/>
                </a:solidFill>
                <a:latin typeface="Bookman Old Style" panose="02050604050505020204" pitchFamily="18" charset="0"/>
              </a:rPr>
              <a:t>Galatians 3: 22</a:t>
            </a:r>
          </a:p>
          <a:p>
            <a:pPr>
              <a:lnSpc>
                <a:spcPct val="107000"/>
              </a:lnSpc>
              <a:spcBef>
                <a:spcPts val="900"/>
              </a:spcBef>
            </a:pPr>
            <a:endParaRPr lang="en-US" sz="36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pPr>
              <a:lnSpc>
                <a:spcPct val="107000"/>
              </a:lnSpc>
              <a:spcBef>
                <a:spcPts val="900"/>
              </a:spcBef>
            </a:pPr>
            <a:endParaRPr lang="en-US" sz="24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p:txBody>
      </p:sp>
      <p:sp>
        <p:nvSpPr>
          <p:cNvPr id="5" name="Rectangle 4"/>
          <p:cNvSpPr/>
          <p:nvPr/>
        </p:nvSpPr>
        <p:spPr>
          <a:xfrm>
            <a:off x="4659086" y="26276"/>
            <a:ext cx="4484914" cy="7294305"/>
          </a:xfrm>
          <a:prstGeom prst="rect">
            <a:avLst/>
          </a:prstGeom>
          <a:solidFill>
            <a:schemeClr val="accent1">
              <a:lumMod val="50000"/>
              <a:alpha val="70000"/>
            </a:schemeClr>
          </a:solidFill>
        </p:spPr>
        <p:txBody>
          <a:bodyPr wrap="square">
            <a:spAutoFit/>
          </a:bodyPr>
          <a:lstStyle/>
          <a:p>
            <a:r>
              <a:rPr lang="en-US" sz="3600" b="1" i="1" dirty="0">
                <a:solidFill>
                  <a:schemeClr val="bg1"/>
                </a:solidFill>
                <a:latin typeface="Bookman Old Style" panose="02050604050505020204" pitchFamily="18" charset="0"/>
              </a:rPr>
              <a:t>You believe? … Even the demons </a:t>
            </a:r>
            <a:r>
              <a:rPr lang="en-US" sz="3600" b="1" i="1" dirty="0" smtClean="0">
                <a:solidFill>
                  <a:schemeClr val="bg1"/>
                </a:solidFill>
                <a:latin typeface="Bookman Old Style" panose="02050604050505020204" pitchFamily="18" charset="0"/>
              </a:rPr>
              <a:t>believe — and </a:t>
            </a:r>
            <a:r>
              <a:rPr lang="en-US" sz="3600" b="1" i="1" dirty="0">
                <a:solidFill>
                  <a:schemeClr val="bg1"/>
                </a:solidFill>
                <a:latin typeface="Bookman Old Style" panose="02050604050505020204" pitchFamily="18" charset="0"/>
              </a:rPr>
              <a:t>tremble! </a:t>
            </a:r>
            <a:endParaRPr lang="en-US" sz="3600" b="1" dirty="0">
              <a:solidFill>
                <a:schemeClr val="bg1"/>
              </a:solidFill>
              <a:latin typeface="Bookman Old Style" panose="02050604050505020204" pitchFamily="18" charset="0"/>
            </a:endParaRPr>
          </a:p>
          <a:p>
            <a:endParaRPr lang="en-US" sz="3600" b="1" i="1" dirty="0" smtClean="0">
              <a:solidFill>
                <a:schemeClr val="bg1"/>
              </a:solidFill>
              <a:latin typeface="Bookman Old Style" panose="02050604050505020204" pitchFamily="18" charset="0"/>
            </a:endParaRPr>
          </a:p>
          <a:p>
            <a:r>
              <a:rPr lang="en-US" sz="3600" b="1" dirty="0" smtClean="0">
                <a:solidFill>
                  <a:schemeClr val="bg1"/>
                </a:solidFill>
                <a:latin typeface="Bookman Old Style" panose="02050604050505020204" pitchFamily="18" charset="0"/>
              </a:rPr>
              <a:t>James 2: 19</a:t>
            </a:r>
          </a:p>
          <a:p>
            <a:endParaRPr lang="en-US" sz="3600" b="1" dirty="0">
              <a:solidFill>
                <a:schemeClr val="bg1"/>
              </a:solidFill>
              <a:latin typeface="Bookman Old Style" panose="02050604050505020204" pitchFamily="18" charset="0"/>
            </a:endParaRPr>
          </a:p>
          <a:p>
            <a:endParaRPr lang="en-US" sz="3600" b="1" dirty="0" smtClean="0">
              <a:solidFill>
                <a:schemeClr val="bg1"/>
              </a:solidFill>
              <a:latin typeface="Bookman Old Style" panose="02050604050505020204" pitchFamily="18" charset="0"/>
            </a:endParaRPr>
          </a:p>
          <a:p>
            <a:endParaRPr lang="en-US" sz="3600" b="1" dirty="0">
              <a:solidFill>
                <a:schemeClr val="bg1"/>
              </a:solidFill>
              <a:latin typeface="Bookman Old Style" panose="02050604050505020204" pitchFamily="18" charset="0"/>
            </a:endParaRPr>
          </a:p>
          <a:p>
            <a:endParaRPr lang="en-US" sz="3600" b="1" dirty="0" smtClean="0">
              <a:solidFill>
                <a:schemeClr val="bg1"/>
              </a:solidFill>
              <a:latin typeface="Bookman Old Style" panose="02050604050505020204" pitchFamily="18" charset="0"/>
            </a:endParaRPr>
          </a:p>
          <a:p>
            <a:endParaRPr lang="en-US" sz="3600" b="1" dirty="0">
              <a:solidFill>
                <a:schemeClr val="bg1"/>
              </a:solidFill>
              <a:latin typeface="Bookman Old Style" panose="02050604050505020204" pitchFamily="18" charset="0"/>
            </a:endParaRPr>
          </a:p>
          <a:p>
            <a:endParaRPr lang="en-US" sz="3600" b="1" dirty="0" smtClean="0">
              <a:solidFill>
                <a:schemeClr val="bg1"/>
              </a:solidFill>
              <a:latin typeface="Bookman Old Style" panose="02050604050505020204" pitchFamily="18" charset="0"/>
            </a:endParaRPr>
          </a:p>
          <a:p>
            <a:endParaRPr lang="en-US" sz="3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8576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and red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8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690"/>
            <a:ext cx="4644570" cy="7283469"/>
          </a:xfrm>
          <a:prstGeom prst="rect">
            <a:avLst/>
          </a:prstGeom>
          <a:solidFill>
            <a:srgbClr val="C00000">
              <a:alpha val="70000"/>
            </a:srgbClr>
          </a:solidFill>
        </p:spPr>
        <p:txBody>
          <a:bodyPr wrap="square">
            <a:spAutoFit/>
          </a:bodyPr>
          <a:lstStyle/>
          <a:p>
            <a:r>
              <a:rPr lang="en-US" sz="2800" b="1" dirty="0" smtClean="0">
                <a:solidFill>
                  <a:schemeClr val="bg1"/>
                </a:solidFill>
                <a:latin typeface="Bookman Old Style" panose="02050604050505020204" pitchFamily="18" charset="0"/>
              </a:rPr>
              <a:t>A Generation Younger.</a:t>
            </a:r>
          </a:p>
          <a:p>
            <a:r>
              <a:rPr lang="en-US" sz="2800" b="1" dirty="0" smtClean="0">
                <a:solidFill>
                  <a:schemeClr val="bg1"/>
                </a:solidFill>
                <a:latin typeface="Bookman Old Style" panose="02050604050505020204" pitchFamily="18" charset="0"/>
              </a:rPr>
              <a:t>From Tarsus. </a:t>
            </a:r>
          </a:p>
          <a:p>
            <a:r>
              <a:rPr lang="en-US" sz="2800" b="1" dirty="0" smtClean="0">
                <a:solidFill>
                  <a:schemeClr val="bg1"/>
                </a:solidFill>
                <a:latin typeface="Bookman Old Style" panose="02050604050505020204" pitchFamily="18" charset="0"/>
              </a:rPr>
              <a:t>Born a Roman Citizen.</a:t>
            </a:r>
            <a:endParaRPr lang="en-US" sz="2800" b="1" dirty="0" smtClean="0">
              <a:solidFill>
                <a:schemeClr val="bg1"/>
              </a:solidFill>
              <a:latin typeface="Bookman Old Style" panose="02050604050505020204" pitchFamily="18" charset="0"/>
            </a:endParaRPr>
          </a:p>
          <a:p>
            <a:pPr>
              <a:lnSpc>
                <a:spcPct val="107000"/>
              </a:lnSpc>
              <a:spcBef>
                <a:spcPts val="900"/>
              </a:spcBef>
            </a:pPr>
            <a:endParaRPr lang="en-US" sz="2800" b="1" i="1" baseline="-25000"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r>
              <a:rPr lang="en-US" sz="2800" b="1" i="1" dirty="0" smtClean="0">
                <a:solidFill>
                  <a:schemeClr val="bg1"/>
                </a:solidFill>
                <a:latin typeface="Bookman Old Style" panose="02050604050505020204" pitchFamily="18" charset="0"/>
              </a:rPr>
              <a:t>“… from</a:t>
            </a:r>
            <a:r>
              <a:rPr lang="en-US" sz="2800" b="1" i="1" dirty="0">
                <a:solidFill>
                  <a:schemeClr val="bg1"/>
                </a:solidFill>
                <a:latin typeface="Bookman Old Style" panose="02050604050505020204" pitchFamily="18" charset="0"/>
              </a:rPr>
              <a:t> Tarsus, in Cilicia, a citizen of no mean </a:t>
            </a:r>
            <a:r>
              <a:rPr lang="en-US" sz="2800" b="1" i="1" dirty="0" smtClean="0">
                <a:solidFill>
                  <a:schemeClr val="bg1"/>
                </a:solidFill>
                <a:latin typeface="Bookman Old Style" panose="02050604050505020204" pitchFamily="18" charset="0"/>
              </a:rPr>
              <a:t>city … brought </a:t>
            </a:r>
            <a:r>
              <a:rPr lang="en-US" sz="2800" b="1" i="1" dirty="0">
                <a:solidFill>
                  <a:schemeClr val="bg1"/>
                </a:solidFill>
                <a:latin typeface="Bookman Old Style" panose="02050604050505020204" pitchFamily="18" charset="0"/>
              </a:rPr>
              <a:t>up </a:t>
            </a:r>
            <a:r>
              <a:rPr lang="en-US" sz="2800" b="1" i="1" dirty="0" smtClean="0">
                <a:solidFill>
                  <a:schemeClr val="bg1"/>
                </a:solidFill>
                <a:latin typeface="Bookman Old Style" panose="02050604050505020204" pitchFamily="18" charset="0"/>
              </a:rPr>
              <a:t>in [Jerusalem] </a:t>
            </a:r>
            <a:r>
              <a:rPr lang="en-US" sz="2800" b="1" i="1" dirty="0">
                <a:solidFill>
                  <a:schemeClr val="bg1"/>
                </a:solidFill>
                <a:latin typeface="Bookman Old Style" panose="02050604050505020204" pitchFamily="18" charset="0"/>
              </a:rPr>
              <a:t>at the feet of </a:t>
            </a:r>
            <a:r>
              <a:rPr lang="en-US" sz="2800" b="1" i="1" dirty="0" smtClean="0">
                <a:solidFill>
                  <a:schemeClr val="bg1"/>
                </a:solidFill>
                <a:latin typeface="Bookman Old Style" panose="02050604050505020204" pitchFamily="18" charset="0"/>
              </a:rPr>
              <a:t>Gamaliel.” </a:t>
            </a:r>
          </a:p>
          <a:p>
            <a:endParaRPr lang="en-US" sz="2800" b="1" i="1" dirty="0">
              <a:solidFill>
                <a:schemeClr val="bg1"/>
              </a:solidFill>
              <a:latin typeface="Bookman Old Style" panose="02050604050505020204" pitchFamily="18" charset="0"/>
            </a:endParaRPr>
          </a:p>
          <a:p>
            <a:r>
              <a:rPr lang="en-US" sz="2800" b="1" i="1" dirty="0" smtClean="0">
                <a:solidFill>
                  <a:schemeClr val="bg1"/>
                </a:solidFill>
                <a:latin typeface="Bookman Old Style" panose="02050604050505020204" pitchFamily="18" charset="0"/>
              </a:rPr>
              <a:t>“I </a:t>
            </a:r>
            <a:r>
              <a:rPr lang="en-US" sz="2800" b="1" i="1" dirty="0">
                <a:solidFill>
                  <a:schemeClr val="bg1"/>
                </a:solidFill>
                <a:latin typeface="Bookman Old Style" panose="02050604050505020204" pitchFamily="18" charset="0"/>
              </a:rPr>
              <a:t>was born a </a:t>
            </a:r>
            <a:r>
              <a:rPr lang="en-US" sz="2800" b="1" i="1" dirty="0" smtClean="0">
                <a:solidFill>
                  <a:schemeClr val="bg1"/>
                </a:solidFill>
                <a:latin typeface="Bookman Old Style" panose="02050604050505020204" pitchFamily="18" charset="0"/>
              </a:rPr>
              <a:t>[Roman] citizen”</a:t>
            </a:r>
          </a:p>
          <a:p>
            <a:endParaRPr lang="en-US" sz="2800" b="1" i="1" dirty="0">
              <a:solidFill>
                <a:schemeClr val="bg1"/>
              </a:solidFill>
              <a:latin typeface="Bookman Old Style" panose="02050604050505020204" pitchFamily="18" charset="0"/>
            </a:endParaRPr>
          </a:p>
          <a:p>
            <a:pPr>
              <a:lnSpc>
                <a:spcPct val="107000"/>
              </a:lnSpc>
              <a:spcBef>
                <a:spcPts val="900"/>
              </a:spcBef>
            </a:pPr>
            <a:r>
              <a:rPr lang="en-US" sz="3600" b="1" baseline="-25000"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rPr>
              <a:t>Acts 21: 39; 22: 3, 28</a:t>
            </a:r>
            <a:r>
              <a:rPr lang="en-US" sz="3600" b="1" i="1"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rPr>
              <a:t> </a:t>
            </a:r>
            <a:endParaRPr lang="en-US" sz="3600" b="1" i="1"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pPr>
              <a:lnSpc>
                <a:spcPct val="107000"/>
              </a:lnSpc>
              <a:spcBef>
                <a:spcPts val="900"/>
              </a:spcBef>
            </a:pPr>
            <a:endParaRPr lang="en-US" sz="3600" b="1" i="1" baseline="-25000"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pPr>
              <a:lnSpc>
                <a:spcPct val="107000"/>
              </a:lnSpc>
              <a:spcBef>
                <a:spcPts val="900"/>
              </a:spcBef>
            </a:pPr>
            <a:endParaRPr lang="en-US" sz="24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p:txBody>
      </p:sp>
      <p:sp>
        <p:nvSpPr>
          <p:cNvPr id="5" name="Rectangle 4"/>
          <p:cNvSpPr/>
          <p:nvPr/>
        </p:nvSpPr>
        <p:spPr>
          <a:xfrm>
            <a:off x="4659086" y="26276"/>
            <a:ext cx="4484914" cy="6801862"/>
          </a:xfrm>
          <a:prstGeom prst="rect">
            <a:avLst/>
          </a:prstGeom>
          <a:solidFill>
            <a:schemeClr val="accent1">
              <a:lumMod val="50000"/>
              <a:alpha val="70000"/>
            </a:schemeClr>
          </a:solidFill>
        </p:spPr>
        <p:txBody>
          <a:bodyPr wrap="square">
            <a:spAutoFit/>
          </a:bodyPr>
          <a:lstStyle/>
          <a:p>
            <a:r>
              <a:rPr lang="en-US" sz="2800" b="1" dirty="0" smtClean="0">
                <a:solidFill>
                  <a:schemeClr val="bg1"/>
                </a:solidFill>
                <a:latin typeface="Bookman Old Style" panose="02050604050505020204" pitchFamily="18" charset="0"/>
              </a:rPr>
              <a:t>A Generation Older.</a:t>
            </a:r>
          </a:p>
          <a:p>
            <a:r>
              <a:rPr lang="en-US" sz="2800" b="1" dirty="0" smtClean="0">
                <a:solidFill>
                  <a:schemeClr val="bg1"/>
                </a:solidFill>
                <a:latin typeface="Bookman Old Style" panose="02050604050505020204" pitchFamily="18" charset="0"/>
              </a:rPr>
              <a:t>From Galilee.</a:t>
            </a:r>
          </a:p>
          <a:p>
            <a:r>
              <a:rPr lang="en-US" sz="2800" b="1" dirty="0" smtClean="0">
                <a:solidFill>
                  <a:schemeClr val="bg1"/>
                </a:solidFill>
                <a:latin typeface="Bookman Old Style" panose="02050604050505020204" pitchFamily="18" charset="0"/>
              </a:rPr>
              <a:t>Poor.</a:t>
            </a:r>
          </a:p>
          <a:p>
            <a:endParaRPr lang="en-US" sz="3200" b="1" dirty="0">
              <a:solidFill>
                <a:schemeClr val="bg1"/>
              </a:solidFill>
              <a:latin typeface="Bookman Old Style" panose="02050604050505020204" pitchFamily="18" charset="0"/>
            </a:endParaRPr>
          </a:p>
          <a:p>
            <a:r>
              <a:rPr lang="en-US" sz="2800" b="1" i="1" dirty="0" smtClean="0">
                <a:solidFill>
                  <a:schemeClr val="bg1"/>
                </a:solidFill>
                <a:latin typeface="Bookman Old Style" panose="02050604050505020204" pitchFamily="18" charset="0"/>
              </a:rPr>
              <a:t>Let </a:t>
            </a:r>
            <a:r>
              <a:rPr lang="en-US" sz="2800" b="1" i="1" dirty="0">
                <a:solidFill>
                  <a:schemeClr val="bg1"/>
                </a:solidFill>
                <a:latin typeface="Bookman Old Style" panose="02050604050505020204" pitchFamily="18" charset="0"/>
              </a:rPr>
              <a:t>the lowly brother glory in his </a:t>
            </a:r>
            <a:r>
              <a:rPr lang="en-US" sz="2800" b="1" i="1" dirty="0" smtClean="0">
                <a:solidFill>
                  <a:schemeClr val="bg1"/>
                </a:solidFill>
                <a:latin typeface="Bookman Old Style" panose="02050604050505020204" pitchFamily="18" charset="0"/>
              </a:rPr>
              <a:t>exaltation</a:t>
            </a:r>
            <a:r>
              <a:rPr lang="en-US" sz="2800" b="1" i="1" baseline="30000" dirty="0">
                <a:solidFill>
                  <a:schemeClr val="bg1"/>
                </a:solidFill>
                <a:latin typeface="Bookman Old Style" panose="02050604050505020204" pitchFamily="18" charset="0"/>
              </a:rPr>
              <a:t> </a:t>
            </a:r>
            <a:r>
              <a:rPr lang="en-US" sz="2800" b="1" i="1" dirty="0">
                <a:solidFill>
                  <a:schemeClr val="bg1"/>
                </a:solidFill>
                <a:latin typeface="Bookman Old Style" panose="02050604050505020204" pitchFamily="18" charset="0"/>
              </a:rPr>
              <a:t>but the rich in his humiliation</a:t>
            </a:r>
            <a:r>
              <a:rPr lang="en-US" sz="2800" b="1" i="1" dirty="0" smtClean="0">
                <a:solidFill>
                  <a:schemeClr val="bg1"/>
                </a:solidFill>
                <a:latin typeface="Bookman Old Style" panose="02050604050505020204" pitchFamily="18" charset="0"/>
              </a:rPr>
              <a:t>,</a:t>
            </a:r>
          </a:p>
          <a:p>
            <a:endParaRPr lang="en-US" sz="2800" b="1" i="1" dirty="0">
              <a:solidFill>
                <a:schemeClr val="bg1"/>
              </a:solidFill>
              <a:latin typeface="Bookman Old Style" panose="02050604050505020204" pitchFamily="18" charset="0"/>
            </a:endParaRPr>
          </a:p>
          <a:p>
            <a:r>
              <a:rPr lang="en-US" sz="2800" b="1" i="1" dirty="0" smtClean="0">
                <a:solidFill>
                  <a:schemeClr val="bg1"/>
                </a:solidFill>
                <a:latin typeface="Bookman Old Style" panose="02050604050505020204" pitchFamily="18" charset="0"/>
              </a:rPr>
              <a:t>Come </a:t>
            </a:r>
            <a:r>
              <a:rPr lang="en-US" sz="2800" b="1" i="1" dirty="0">
                <a:solidFill>
                  <a:schemeClr val="bg1"/>
                </a:solidFill>
                <a:latin typeface="Bookman Old Style" panose="02050604050505020204" pitchFamily="18" charset="0"/>
              </a:rPr>
              <a:t>now, you rich, weep and howl for your miseries that are coming upon you! </a:t>
            </a:r>
            <a:endParaRPr lang="en-US" sz="2800" b="1" i="1" dirty="0" smtClean="0">
              <a:solidFill>
                <a:schemeClr val="bg1"/>
              </a:solidFill>
              <a:latin typeface="Bookman Old Style" panose="02050604050505020204" pitchFamily="18" charset="0"/>
            </a:endParaRPr>
          </a:p>
          <a:p>
            <a:endParaRPr lang="en-US" sz="2800" b="1" i="1" dirty="0">
              <a:solidFill>
                <a:schemeClr val="bg1"/>
              </a:solidFill>
              <a:latin typeface="Bookman Old Style" panose="02050604050505020204" pitchFamily="18" charset="0"/>
            </a:endParaRPr>
          </a:p>
          <a:p>
            <a:r>
              <a:rPr lang="en-US" sz="2800" b="1" dirty="0" smtClean="0">
                <a:solidFill>
                  <a:schemeClr val="bg1"/>
                </a:solidFill>
                <a:latin typeface="Bookman Old Style" panose="02050604050505020204" pitchFamily="18" charset="0"/>
              </a:rPr>
              <a:t>James 1: 9, 10; 5: 1</a:t>
            </a:r>
            <a:endParaRPr lang="en-US" sz="3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48840814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and red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8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690"/>
            <a:ext cx="4644570" cy="6986528"/>
          </a:xfrm>
          <a:prstGeom prst="rect">
            <a:avLst/>
          </a:prstGeom>
          <a:solidFill>
            <a:srgbClr val="C00000">
              <a:alpha val="70000"/>
            </a:srgbClr>
          </a:solidFill>
        </p:spPr>
        <p:txBody>
          <a:bodyPr wrap="square">
            <a:spAutoFit/>
          </a:bodyPr>
          <a:lstStyle/>
          <a:p>
            <a:r>
              <a:rPr lang="en-US" sz="2800" b="1" i="1" dirty="0" smtClean="0">
                <a:solidFill>
                  <a:schemeClr val="bg1"/>
                </a:solidFill>
                <a:latin typeface="Bookman Old Style" panose="02050604050505020204" pitchFamily="18" charset="0"/>
              </a:rPr>
              <a:t>“I </a:t>
            </a:r>
            <a:r>
              <a:rPr lang="en-US" sz="2800" b="1" i="1" dirty="0">
                <a:solidFill>
                  <a:schemeClr val="bg1"/>
                </a:solidFill>
                <a:latin typeface="Bookman Old Style" panose="02050604050505020204" pitchFamily="18" charset="0"/>
              </a:rPr>
              <a:t>preach among the </a:t>
            </a:r>
            <a:r>
              <a:rPr lang="en-US" sz="2800" b="1" i="1" dirty="0" smtClean="0">
                <a:solidFill>
                  <a:schemeClr val="bg1"/>
                </a:solidFill>
                <a:latin typeface="Bookman Old Style" panose="02050604050505020204" pitchFamily="18" charset="0"/>
              </a:rPr>
              <a:t>Gentiles”</a:t>
            </a:r>
          </a:p>
          <a:p>
            <a:endParaRPr lang="en-US" sz="2800" b="1" i="1" dirty="0">
              <a:solidFill>
                <a:schemeClr val="bg1"/>
              </a:solidFill>
              <a:latin typeface="Bookman Old Style" panose="02050604050505020204" pitchFamily="18" charset="0"/>
            </a:endParaRPr>
          </a:p>
          <a:p>
            <a:r>
              <a:rPr lang="en-US" sz="2800" b="1" i="1" dirty="0" smtClean="0">
                <a:solidFill>
                  <a:schemeClr val="bg1"/>
                </a:solidFill>
                <a:latin typeface="Bookman Old Style" panose="02050604050505020204" pitchFamily="18" charset="0"/>
              </a:rPr>
              <a:t>“The </a:t>
            </a:r>
            <a:r>
              <a:rPr lang="en-US" sz="2800" b="1" i="1" dirty="0">
                <a:solidFill>
                  <a:schemeClr val="bg1"/>
                </a:solidFill>
                <a:latin typeface="Bookman Old Style" panose="02050604050505020204" pitchFamily="18" charset="0"/>
              </a:rPr>
              <a:t>law was our tutor to bring us to </a:t>
            </a:r>
            <a:r>
              <a:rPr lang="en-US" sz="2800" b="1" i="1" dirty="0" smtClean="0">
                <a:solidFill>
                  <a:schemeClr val="bg1"/>
                </a:solidFill>
                <a:latin typeface="Bookman Old Style" panose="02050604050505020204" pitchFamily="18" charset="0"/>
              </a:rPr>
              <a:t>Christ … </a:t>
            </a:r>
            <a:r>
              <a:rPr lang="en-US" sz="2800" b="1" i="1" dirty="0">
                <a:solidFill>
                  <a:schemeClr val="bg1"/>
                </a:solidFill>
                <a:latin typeface="Bookman Old Style" panose="02050604050505020204" pitchFamily="18" charset="0"/>
              </a:rPr>
              <a:t> </a:t>
            </a:r>
            <a:r>
              <a:rPr lang="en-US" sz="2800" b="1" i="1" dirty="0" smtClean="0">
                <a:solidFill>
                  <a:schemeClr val="bg1"/>
                </a:solidFill>
                <a:latin typeface="Bookman Old Style" panose="02050604050505020204" pitchFamily="18" charset="0"/>
              </a:rPr>
              <a:t>But </a:t>
            </a:r>
            <a:r>
              <a:rPr lang="en-US" sz="2800" b="1" i="1" dirty="0">
                <a:solidFill>
                  <a:schemeClr val="bg1"/>
                </a:solidFill>
                <a:latin typeface="Bookman Old Style" panose="02050604050505020204" pitchFamily="18" charset="0"/>
              </a:rPr>
              <a:t>after faith has come, we are no longer under a tutor</a:t>
            </a:r>
            <a:r>
              <a:rPr lang="en-US" sz="2800" b="1" i="1" dirty="0" smtClean="0">
                <a:solidFill>
                  <a:schemeClr val="bg1"/>
                </a:solidFill>
                <a:latin typeface="Bookman Old Style" panose="02050604050505020204" pitchFamily="18" charset="0"/>
              </a:rPr>
              <a:t>.”</a:t>
            </a:r>
          </a:p>
          <a:p>
            <a:endParaRPr lang="en-US" sz="2800" b="1" i="1" dirty="0">
              <a:solidFill>
                <a:schemeClr val="bg1"/>
              </a:solidFill>
              <a:latin typeface="Bookman Old Style" panose="02050604050505020204" pitchFamily="18" charset="0"/>
            </a:endParaRPr>
          </a:p>
          <a:p>
            <a:r>
              <a:rPr lang="en-US" sz="2800" b="1" i="1" dirty="0" smtClean="0">
                <a:solidFill>
                  <a:schemeClr val="bg1"/>
                </a:solidFill>
                <a:latin typeface="Bookman Old Style" panose="02050604050505020204" pitchFamily="18" charset="0"/>
              </a:rPr>
              <a:t>“the </a:t>
            </a:r>
            <a:r>
              <a:rPr lang="en-US" sz="2800" b="1" i="1" dirty="0">
                <a:solidFill>
                  <a:schemeClr val="bg1"/>
                </a:solidFill>
                <a:latin typeface="Bookman Old Style" panose="02050604050505020204" pitchFamily="18" charset="0"/>
              </a:rPr>
              <a:t>two covenants: the one from Mount Sinai which gives birth to </a:t>
            </a:r>
            <a:r>
              <a:rPr lang="en-US" sz="2800" b="1" i="1" dirty="0" smtClean="0">
                <a:solidFill>
                  <a:schemeClr val="bg1"/>
                </a:solidFill>
                <a:latin typeface="Bookman Old Style" panose="02050604050505020204" pitchFamily="18" charset="0"/>
              </a:rPr>
              <a:t>bondage …”</a:t>
            </a:r>
          </a:p>
          <a:p>
            <a:r>
              <a:rPr lang="en-US" sz="2800" b="1" dirty="0" smtClean="0">
                <a:solidFill>
                  <a:schemeClr val="bg1"/>
                </a:solidFill>
                <a:latin typeface="Bookman Old Style" panose="02050604050505020204" pitchFamily="18" charset="0"/>
              </a:rPr>
              <a:t>Galatians 2:2; 3:24,25; 4:24</a:t>
            </a:r>
            <a:endParaRPr lang="en-US" sz="24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p:txBody>
      </p:sp>
      <p:sp>
        <p:nvSpPr>
          <p:cNvPr id="5" name="Rectangle 4"/>
          <p:cNvSpPr/>
          <p:nvPr/>
        </p:nvSpPr>
        <p:spPr>
          <a:xfrm>
            <a:off x="4659086" y="26276"/>
            <a:ext cx="4484914" cy="7109639"/>
          </a:xfrm>
          <a:prstGeom prst="rect">
            <a:avLst/>
          </a:prstGeom>
          <a:solidFill>
            <a:schemeClr val="accent1">
              <a:lumMod val="50000"/>
              <a:alpha val="70000"/>
            </a:schemeClr>
          </a:solidFill>
        </p:spPr>
        <p:txBody>
          <a:bodyPr wrap="square">
            <a:spAutoFit/>
          </a:bodyPr>
          <a:lstStyle/>
          <a:p>
            <a:r>
              <a:rPr lang="en-US" sz="2800" b="1" i="1" dirty="0" smtClean="0">
                <a:solidFill>
                  <a:schemeClr val="bg1"/>
                </a:solidFill>
                <a:latin typeface="Bookman Old Style" panose="02050604050505020204" pitchFamily="18" charset="0"/>
              </a:rPr>
              <a:t>“To the twelve tribes scattered abroad.”</a:t>
            </a:r>
          </a:p>
          <a:p>
            <a:endParaRPr lang="en-US" sz="2800" b="1" i="1" dirty="0">
              <a:solidFill>
                <a:schemeClr val="bg1"/>
              </a:solidFill>
              <a:latin typeface="Bookman Old Style" panose="02050604050505020204" pitchFamily="18" charset="0"/>
            </a:endParaRPr>
          </a:p>
          <a:p>
            <a:endParaRPr lang="en-US" sz="2800" b="1" i="1" dirty="0">
              <a:solidFill>
                <a:schemeClr val="bg1"/>
              </a:solidFill>
              <a:latin typeface="Bookman Old Style" panose="02050604050505020204" pitchFamily="18" charset="0"/>
            </a:endParaRPr>
          </a:p>
          <a:p>
            <a:r>
              <a:rPr lang="en-US" sz="2800" b="1" i="1" dirty="0" smtClean="0">
                <a:solidFill>
                  <a:schemeClr val="bg1"/>
                </a:solidFill>
                <a:latin typeface="Bookman Old Style" panose="02050604050505020204" pitchFamily="18" charset="0"/>
              </a:rPr>
              <a:t>“The royal law according to the Scriptures …”</a:t>
            </a:r>
          </a:p>
          <a:p>
            <a:endParaRPr lang="en-US" sz="2800" b="1" i="1" dirty="0" smtClean="0">
              <a:solidFill>
                <a:schemeClr val="bg1"/>
              </a:solidFill>
              <a:latin typeface="Bookman Old Style" panose="02050604050505020204" pitchFamily="18" charset="0"/>
            </a:endParaRPr>
          </a:p>
          <a:p>
            <a:r>
              <a:rPr lang="en-US" sz="2800" b="1" i="1" dirty="0">
                <a:solidFill>
                  <a:schemeClr val="bg1"/>
                </a:solidFill>
                <a:latin typeface="Bookman Old Style" panose="02050604050505020204" pitchFamily="18" charset="0"/>
              </a:rPr>
              <a:t>“The perfect law of liberty …”</a:t>
            </a:r>
          </a:p>
          <a:p>
            <a:endParaRPr lang="en-US" sz="2800" b="1" i="1" dirty="0" smtClean="0">
              <a:solidFill>
                <a:schemeClr val="bg1"/>
              </a:solidFill>
              <a:latin typeface="Bookman Old Style" panose="02050604050505020204" pitchFamily="18" charset="0"/>
            </a:endParaRPr>
          </a:p>
          <a:p>
            <a:endParaRPr lang="en-US" sz="2800" b="1" i="1" dirty="0">
              <a:solidFill>
                <a:schemeClr val="bg1"/>
              </a:solidFill>
              <a:latin typeface="Bookman Old Style" panose="02050604050505020204" pitchFamily="18" charset="0"/>
            </a:endParaRPr>
          </a:p>
          <a:p>
            <a:endParaRPr lang="en-US" sz="2800" b="1" i="1" dirty="0">
              <a:solidFill>
                <a:schemeClr val="bg1"/>
              </a:solidFill>
              <a:latin typeface="Bookman Old Style" panose="02050604050505020204" pitchFamily="18" charset="0"/>
            </a:endParaRPr>
          </a:p>
          <a:p>
            <a:r>
              <a:rPr lang="en-US" sz="2800" b="1" dirty="0" smtClean="0">
                <a:solidFill>
                  <a:schemeClr val="bg1"/>
                </a:solidFill>
                <a:latin typeface="Bookman Old Style" panose="02050604050505020204" pitchFamily="18" charset="0"/>
              </a:rPr>
              <a:t>James 1: 2, 25; 2: 8</a:t>
            </a:r>
          </a:p>
          <a:p>
            <a:endParaRPr lang="en-US" sz="2800" b="1" dirty="0">
              <a:solidFill>
                <a:schemeClr val="bg1"/>
              </a:solidFill>
              <a:latin typeface="Bookman Old Style" panose="02050604050505020204" pitchFamily="18" charset="0"/>
            </a:endParaRPr>
          </a:p>
          <a:p>
            <a:endParaRPr lang="en-US" sz="3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17474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2"/>
            <a:ext cx="9168859"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0841" y="397548"/>
            <a:ext cx="8357937" cy="4729500"/>
          </a:xfrm>
          <a:prstGeom prst="rect">
            <a:avLst/>
          </a:prstGeom>
        </p:spPr>
        <p:txBody>
          <a:bodyPr wrap="square">
            <a:spAutoFit/>
          </a:bodyPr>
          <a:lstStyle/>
          <a:p>
            <a:pPr>
              <a:spcAft>
                <a:spcPts val="750"/>
              </a:spcAft>
            </a:pPr>
            <a:r>
              <a:rPr lang="en-US" sz="3200" b="1" i="1" dirty="0">
                <a:solidFill>
                  <a:schemeClr val="bg1"/>
                </a:solidFill>
                <a:latin typeface="Bookman Old Style" panose="02050604050505020204" pitchFamily="18" charset="0"/>
                <a:ea typeface="Times New Roman" panose="02020603050405020304" pitchFamily="18" charset="0"/>
              </a:rPr>
              <a:t>Then after fourteen years I went up again to Jerusalem with Barnabas, and also took Titus with me. </a:t>
            </a:r>
            <a:endParaRPr lang="en-US" sz="3200" b="1" i="1" dirty="0" smtClean="0">
              <a:solidFill>
                <a:schemeClr val="bg1"/>
              </a:solidFill>
              <a:latin typeface="Bookman Old Style" panose="02050604050505020204" pitchFamily="18" charset="0"/>
              <a:ea typeface="Times New Roman" panose="02020603050405020304" pitchFamily="18" charset="0"/>
            </a:endParaRPr>
          </a:p>
          <a:p>
            <a:pPr>
              <a:spcAft>
                <a:spcPts val="750"/>
              </a:spcAft>
            </a:pPr>
            <a:endParaRPr lang="en-US" sz="3200" b="1" i="1" dirty="0">
              <a:solidFill>
                <a:schemeClr val="bg1"/>
              </a:solidFill>
              <a:latin typeface="Bookman Old Style" panose="02050604050505020204" pitchFamily="18" charset="0"/>
              <a:ea typeface="Times New Roman" panose="02020603050405020304" pitchFamily="18" charset="0"/>
            </a:endParaRPr>
          </a:p>
          <a:p>
            <a:pPr>
              <a:spcAft>
                <a:spcPts val="750"/>
              </a:spcAft>
            </a:pPr>
            <a:r>
              <a:rPr lang="en-US" sz="3200" b="1" i="1" dirty="0" smtClean="0">
                <a:solidFill>
                  <a:schemeClr val="bg1"/>
                </a:solidFill>
                <a:latin typeface="Bookman Old Style" panose="02050604050505020204" pitchFamily="18" charset="0"/>
                <a:ea typeface="Times New Roman" panose="02020603050405020304" pitchFamily="18" charset="0"/>
              </a:rPr>
              <a:t>And </a:t>
            </a:r>
            <a:r>
              <a:rPr lang="en-US" sz="3200" b="1" i="1" dirty="0">
                <a:solidFill>
                  <a:schemeClr val="bg1"/>
                </a:solidFill>
                <a:latin typeface="Bookman Old Style" panose="02050604050505020204" pitchFamily="18" charset="0"/>
                <a:ea typeface="Times New Roman" panose="02020603050405020304" pitchFamily="18" charset="0"/>
              </a:rPr>
              <a:t>I went up by revelation, and communicated to them that gospel which I preach among the Gentiles, but privately to those who were of reputation,… </a:t>
            </a:r>
            <a:endParaRPr lang="en-US" sz="3200" b="1" dirty="0">
              <a:solidFill>
                <a:schemeClr val="bg1"/>
              </a:solidFill>
              <a:effectLst/>
              <a:latin typeface="Bookman Old Style" panose="02050604050505020204" pitchFamily="18" charset="0"/>
              <a:ea typeface="Times New Roman" panose="02020603050405020304" pitchFamily="18" charset="0"/>
            </a:endParaRPr>
          </a:p>
        </p:txBody>
      </p:sp>
    </p:spTree>
    <p:extLst>
      <p:ext uri="{BB962C8B-B14F-4D97-AF65-F5344CB8AC3E}">
        <p14:creationId xmlns:p14="http://schemas.microsoft.com/office/powerpoint/2010/main" val="2392349739"/>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2"/>
            <a:ext cx="9168859"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4589" y="172960"/>
            <a:ext cx="8823159" cy="6494085"/>
          </a:xfrm>
          <a:prstGeom prst="rect">
            <a:avLst/>
          </a:prstGeom>
        </p:spPr>
        <p:txBody>
          <a:bodyPr wrap="square">
            <a:spAutoFit/>
          </a:bodyPr>
          <a:lstStyle/>
          <a:p>
            <a:r>
              <a:rPr lang="en-US" sz="3200" b="1" i="1" dirty="0">
                <a:solidFill>
                  <a:schemeClr val="bg1"/>
                </a:solidFill>
                <a:latin typeface="Bookman Old Style" panose="02050604050505020204" pitchFamily="18" charset="0"/>
              </a:rPr>
              <a:t>But from those who seemed to be something—whatever they were, it makes no difference to me; God shows personal favoritism to no man—for those who seemed to be something added nothing to me. …</a:t>
            </a:r>
            <a:r>
              <a:rPr lang="en-US" sz="3200" b="1" i="1" baseline="30000" dirty="0">
                <a:solidFill>
                  <a:schemeClr val="bg1"/>
                </a:solidFill>
                <a:latin typeface="Bookman Old Style" panose="02050604050505020204" pitchFamily="18" charset="0"/>
              </a:rPr>
              <a:t> </a:t>
            </a:r>
            <a:r>
              <a:rPr lang="en-US" sz="3200" b="1" i="1" dirty="0">
                <a:solidFill>
                  <a:schemeClr val="bg1"/>
                </a:solidFill>
                <a:latin typeface="Bookman Old Style" panose="02050604050505020204" pitchFamily="18" charset="0"/>
              </a:rPr>
              <a:t>and when James, Cephas, and John, who seemed to be pillars, perceived the grace that had been given to me, they gave me and Barnabas the right hand of fellowship, that we should go to the Gentiles and they to the circumcised. </a:t>
            </a:r>
            <a:endParaRPr lang="en-US" sz="3200" b="1" i="1" dirty="0" smtClean="0">
              <a:solidFill>
                <a:schemeClr val="bg1"/>
              </a:solidFill>
              <a:latin typeface="Bookman Old Style" panose="02050604050505020204" pitchFamily="18" charset="0"/>
            </a:endParaRPr>
          </a:p>
          <a:p>
            <a:r>
              <a:rPr lang="en-US" sz="3200" b="1" i="1" dirty="0">
                <a:solidFill>
                  <a:schemeClr val="bg1"/>
                </a:solidFill>
                <a:latin typeface="Bookman Old Style" panose="02050604050505020204" pitchFamily="18" charset="0"/>
              </a:rPr>
              <a:t>	</a:t>
            </a:r>
            <a:r>
              <a:rPr lang="en-US" sz="3200" b="1" i="1" dirty="0" smtClean="0">
                <a:solidFill>
                  <a:schemeClr val="bg1"/>
                </a:solidFill>
                <a:latin typeface="Bookman Old Style" panose="02050604050505020204" pitchFamily="18" charset="0"/>
              </a:rPr>
              <a:t>			</a:t>
            </a:r>
            <a:r>
              <a:rPr lang="en-US" sz="3200" b="1" dirty="0" smtClean="0">
                <a:solidFill>
                  <a:schemeClr val="bg1"/>
                </a:solidFill>
                <a:latin typeface="Bookman Old Style" panose="02050604050505020204" pitchFamily="18" charset="0"/>
              </a:rPr>
              <a:t>Galatians 2: 1 - 9</a:t>
            </a:r>
            <a:endParaRPr lang="en-US" sz="32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887018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2"/>
            <a:ext cx="9168859"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4589" y="172960"/>
            <a:ext cx="8823159" cy="6494085"/>
          </a:xfrm>
          <a:prstGeom prst="rect">
            <a:avLst/>
          </a:prstGeom>
        </p:spPr>
        <p:txBody>
          <a:bodyPr wrap="square">
            <a:spAutoFit/>
          </a:bodyPr>
          <a:lstStyle/>
          <a:p>
            <a:r>
              <a:rPr lang="en-US" sz="3200" b="1" i="1" dirty="0">
                <a:solidFill>
                  <a:schemeClr val="bg1"/>
                </a:solidFill>
                <a:latin typeface="Bookman Old Style" panose="02050604050505020204" pitchFamily="18" charset="0"/>
              </a:rPr>
              <a:t>But from those who seemed to be something—whatever they were, it makes no difference to me; God shows personal favoritism to no man—for those who seemed to be something added nothing to me. …</a:t>
            </a:r>
            <a:r>
              <a:rPr lang="en-US" sz="3200" b="1" i="1" baseline="30000" dirty="0">
                <a:solidFill>
                  <a:schemeClr val="bg1"/>
                </a:solidFill>
                <a:latin typeface="Bookman Old Style" panose="02050604050505020204" pitchFamily="18" charset="0"/>
              </a:rPr>
              <a:t> </a:t>
            </a:r>
            <a:r>
              <a:rPr lang="en-US" sz="3200" b="1" i="1" dirty="0">
                <a:solidFill>
                  <a:schemeClr val="bg1"/>
                </a:solidFill>
                <a:latin typeface="Bookman Old Style" panose="02050604050505020204" pitchFamily="18" charset="0"/>
              </a:rPr>
              <a:t>and when </a:t>
            </a:r>
            <a:r>
              <a:rPr lang="en-US" sz="3200" b="1" i="1" dirty="0">
                <a:solidFill>
                  <a:srgbClr val="FFFF00"/>
                </a:solidFill>
                <a:latin typeface="Bookman Old Style" panose="02050604050505020204" pitchFamily="18" charset="0"/>
              </a:rPr>
              <a:t>James, Cephas, and John</a:t>
            </a:r>
            <a:r>
              <a:rPr lang="en-US" sz="3200" b="1" i="1" dirty="0">
                <a:solidFill>
                  <a:schemeClr val="bg1"/>
                </a:solidFill>
                <a:latin typeface="Bookman Old Style" panose="02050604050505020204" pitchFamily="18" charset="0"/>
              </a:rPr>
              <a:t>, who seemed to be pillars, perceived the grace that had been given to me, they gave me and Barnabas the right hand of fellowship, that we should go to the Gentiles and they to the circumcised. </a:t>
            </a:r>
            <a:endParaRPr lang="en-US" sz="3200" b="1" i="1" dirty="0" smtClean="0">
              <a:solidFill>
                <a:schemeClr val="bg1"/>
              </a:solidFill>
              <a:latin typeface="Bookman Old Style" panose="02050604050505020204" pitchFamily="18" charset="0"/>
            </a:endParaRPr>
          </a:p>
          <a:p>
            <a:r>
              <a:rPr lang="en-US" sz="3200" b="1" i="1" dirty="0">
                <a:solidFill>
                  <a:schemeClr val="bg1"/>
                </a:solidFill>
                <a:latin typeface="Bookman Old Style" panose="02050604050505020204" pitchFamily="18" charset="0"/>
              </a:rPr>
              <a:t>	</a:t>
            </a:r>
            <a:r>
              <a:rPr lang="en-US" sz="3200" b="1" i="1" dirty="0" smtClean="0">
                <a:solidFill>
                  <a:schemeClr val="bg1"/>
                </a:solidFill>
                <a:latin typeface="Bookman Old Style" panose="02050604050505020204" pitchFamily="18" charset="0"/>
              </a:rPr>
              <a:t>			</a:t>
            </a:r>
            <a:r>
              <a:rPr lang="en-US" sz="3200" b="1" dirty="0" smtClean="0">
                <a:solidFill>
                  <a:schemeClr val="bg1"/>
                </a:solidFill>
                <a:latin typeface="Bookman Old Style" panose="02050604050505020204" pitchFamily="18" charset="0"/>
              </a:rPr>
              <a:t>Galatians 2: 1 - 9</a:t>
            </a:r>
            <a:endParaRPr lang="en-US" sz="32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245878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i.imgur.com/7TYZgj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8" y="168737"/>
            <a:ext cx="9080764" cy="46997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you are he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380298" y="2829519"/>
            <a:ext cx="676090" cy="67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70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500" fill="hold"/>
                                        <p:tgtEl>
                                          <p:spTgt spid="1032"/>
                                        </p:tgtEl>
                                        <p:attrNameLst>
                                          <p:attrName>ppt_x</p:attrName>
                                        </p:attrNameLst>
                                      </p:cBhvr>
                                      <p:tavLst>
                                        <p:tav tm="0">
                                          <p:val>
                                            <p:strVal val="#ppt_x"/>
                                          </p:val>
                                        </p:tav>
                                        <p:tav tm="100000">
                                          <p:val>
                                            <p:strVal val="#ppt_x"/>
                                          </p:val>
                                        </p:tav>
                                      </p:tavLst>
                                    </p:anim>
                                    <p:anim calcmode="lin" valueType="num">
                                      <p:cBhvr additive="base">
                                        <p:cTn id="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2"/>
            <a:ext cx="9168859"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4589" y="172960"/>
            <a:ext cx="8823159" cy="6494085"/>
          </a:xfrm>
          <a:prstGeom prst="rect">
            <a:avLst/>
          </a:prstGeom>
        </p:spPr>
        <p:txBody>
          <a:bodyPr wrap="square">
            <a:spAutoFit/>
          </a:bodyPr>
          <a:lstStyle/>
          <a:p>
            <a:r>
              <a:rPr lang="en-US" sz="3200" b="1" i="1" dirty="0">
                <a:solidFill>
                  <a:schemeClr val="bg1"/>
                </a:solidFill>
                <a:latin typeface="Bookman Old Style" panose="02050604050505020204" pitchFamily="18" charset="0"/>
              </a:rPr>
              <a:t>But from those who </a:t>
            </a:r>
            <a:r>
              <a:rPr lang="en-US" sz="3200" b="1" i="1" dirty="0">
                <a:solidFill>
                  <a:srgbClr val="FFFF00"/>
                </a:solidFill>
                <a:latin typeface="Bookman Old Style" panose="02050604050505020204" pitchFamily="18" charset="0"/>
              </a:rPr>
              <a:t>seemed to be something</a:t>
            </a:r>
            <a:r>
              <a:rPr lang="en-US" sz="3200" b="1" i="1" dirty="0">
                <a:solidFill>
                  <a:schemeClr val="bg1"/>
                </a:solidFill>
                <a:latin typeface="Bookman Old Style" panose="02050604050505020204" pitchFamily="18" charset="0"/>
              </a:rPr>
              <a:t>—whatever they were, it </a:t>
            </a:r>
            <a:r>
              <a:rPr lang="en-US" sz="3200" b="1" i="1" dirty="0">
                <a:solidFill>
                  <a:srgbClr val="FFFF00"/>
                </a:solidFill>
                <a:latin typeface="Bookman Old Style" panose="02050604050505020204" pitchFamily="18" charset="0"/>
              </a:rPr>
              <a:t>makes no difference to me</a:t>
            </a:r>
            <a:r>
              <a:rPr lang="en-US" sz="3200" b="1" i="1" dirty="0">
                <a:solidFill>
                  <a:schemeClr val="bg1"/>
                </a:solidFill>
                <a:latin typeface="Bookman Old Style" panose="02050604050505020204" pitchFamily="18" charset="0"/>
              </a:rPr>
              <a:t>; God shows personal favoritism to no man—for those who seemed to be something </a:t>
            </a:r>
            <a:r>
              <a:rPr lang="en-US" sz="3200" b="1" i="1" dirty="0">
                <a:solidFill>
                  <a:srgbClr val="FFFF00"/>
                </a:solidFill>
                <a:latin typeface="Bookman Old Style" panose="02050604050505020204" pitchFamily="18" charset="0"/>
              </a:rPr>
              <a:t>added nothing to me</a:t>
            </a:r>
            <a:r>
              <a:rPr lang="en-US" sz="3200" b="1" i="1" dirty="0">
                <a:solidFill>
                  <a:schemeClr val="bg1"/>
                </a:solidFill>
                <a:latin typeface="Bookman Old Style" panose="02050604050505020204" pitchFamily="18" charset="0"/>
              </a:rPr>
              <a:t>. …</a:t>
            </a:r>
            <a:r>
              <a:rPr lang="en-US" sz="3200" b="1" i="1" baseline="30000" dirty="0">
                <a:solidFill>
                  <a:schemeClr val="bg1"/>
                </a:solidFill>
                <a:latin typeface="Bookman Old Style" panose="02050604050505020204" pitchFamily="18" charset="0"/>
              </a:rPr>
              <a:t> </a:t>
            </a:r>
            <a:r>
              <a:rPr lang="en-US" sz="3200" b="1" i="1" dirty="0">
                <a:solidFill>
                  <a:schemeClr val="bg1"/>
                </a:solidFill>
                <a:latin typeface="Bookman Old Style" panose="02050604050505020204" pitchFamily="18" charset="0"/>
              </a:rPr>
              <a:t>and when James, Cephas, and John, who </a:t>
            </a:r>
            <a:r>
              <a:rPr lang="en-US" sz="3200" b="1" i="1" dirty="0">
                <a:solidFill>
                  <a:srgbClr val="FFFF00"/>
                </a:solidFill>
                <a:latin typeface="Bookman Old Style" panose="02050604050505020204" pitchFamily="18" charset="0"/>
              </a:rPr>
              <a:t>seemed to be pillars</a:t>
            </a:r>
            <a:r>
              <a:rPr lang="en-US" sz="3200" b="1" i="1" dirty="0">
                <a:solidFill>
                  <a:schemeClr val="bg1"/>
                </a:solidFill>
                <a:latin typeface="Bookman Old Style" panose="02050604050505020204" pitchFamily="18" charset="0"/>
              </a:rPr>
              <a:t>, perceived the grace that had been given to me, they gave me and Barnabas the right hand of fellowship, that we should go to the Gentiles and they to the circumcised. </a:t>
            </a:r>
            <a:endParaRPr lang="en-US" sz="3200" b="1" i="1" dirty="0" smtClean="0">
              <a:solidFill>
                <a:schemeClr val="bg1"/>
              </a:solidFill>
              <a:latin typeface="Bookman Old Style" panose="02050604050505020204" pitchFamily="18" charset="0"/>
            </a:endParaRPr>
          </a:p>
          <a:p>
            <a:r>
              <a:rPr lang="en-US" sz="3200" b="1" i="1" dirty="0">
                <a:solidFill>
                  <a:schemeClr val="bg1"/>
                </a:solidFill>
                <a:latin typeface="Bookman Old Style" panose="02050604050505020204" pitchFamily="18" charset="0"/>
              </a:rPr>
              <a:t>	</a:t>
            </a:r>
            <a:r>
              <a:rPr lang="en-US" sz="3200" b="1" i="1" dirty="0" smtClean="0">
                <a:solidFill>
                  <a:schemeClr val="bg1"/>
                </a:solidFill>
                <a:latin typeface="Bookman Old Style" panose="02050604050505020204" pitchFamily="18" charset="0"/>
              </a:rPr>
              <a:t>			</a:t>
            </a:r>
            <a:r>
              <a:rPr lang="en-US" sz="3200" b="1" dirty="0" smtClean="0">
                <a:solidFill>
                  <a:schemeClr val="bg1"/>
                </a:solidFill>
                <a:latin typeface="Bookman Old Style" panose="02050604050505020204" pitchFamily="18" charset="0"/>
              </a:rPr>
              <a:t>Galatians 2: 1 - 9</a:t>
            </a:r>
            <a:endParaRPr lang="en-US" sz="32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699874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2"/>
            <a:ext cx="9168859"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4589" y="172960"/>
            <a:ext cx="8823159" cy="5509200"/>
          </a:xfrm>
          <a:prstGeom prst="rect">
            <a:avLst/>
          </a:prstGeom>
        </p:spPr>
        <p:txBody>
          <a:bodyPr wrap="square">
            <a:spAutoFit/>
          </a:bodyPr>
          <a:lstStyle/>
          <a:p>
            <a:r>
              <a:rPr lang="en-US" sz="3200" b="1" i="1" dirty="0" smtClean="0">
                <a:solidFill>
                  <a:schemeClr val="bg1"/>
                </a:solidFill>
                <a:latin typeface="Bookman Old Style" panose="02050604050505020204" pitchFamily="18" charset="0"/>
              </a:rPr>
              <a:t>… </a:t>
            </a:r>
            <a:r>
              <a:rPr lang="en-US" sz="3200" b="1" i="1" baseline="30000" dirty="0">
                <a:solidFill>
                  <a:schemeClr val="bg1"/>
                </a:solidFill>
                <a:latin typeface="Bookman Old Style" panose="02050604050505020204" pitchFamily="18" charset="0"/>
              </a:rPr>
              <a:t> </a:t>
            </a:r>
            <a:r>
              <a:rPr lang="en-US" sz="3200" b="1" i="1" dirty="0">
                <a:solidFill>
                  <a:schemeClr val="bg1"/>
                </a:solidFill>
                <a:latin typeface="Bookman Old Style" panose="02050604050505020204" pitchFamily="18" charset="0"/>
              </a:rPr>
              <a:t>for before </a:t>
            </a:r>
            <a:r>
              <a:rPr lang="en-US" sz="3200" b="1" i="1" dirty="0">
                <a:solidFill>
                  <a:srgbClr val="FFFF00"/>
                </a:solidFill>
                <a:latin typeface="Bookman Old Style" panose="02050604050505020204" pitchFamily="18" charset="0"/>
              </a:rPr>
              <a:t>certain men came from James</a:t>
            </a:r>
            <a:r>
              <a:rPr lang="en-US" sz="3200" b="1" i="1" dirty="0">
                <a:solidFill>
                  <a:schemeClr val="bg1"/>
                </a:solidFill>
                <a:latin typeface="Bookman Old Style" panose="02050604050505020204" pitchFamily="18" charset="0"/>
              </a:rPr>
              <a:t>, he would eat with the </a:t>
            </a:r>
            <a:r>
              <a:rPr lang="en-US" sz="3200" b="1" i="1" dirty="0" smtClean="0">
                <a:solidFill>
                  <a:schemeClr val="bg1"/>
                </a:solidFill>
                <a:latin typeface="Bookman Old Style" panose="02050604050505020204" pitchFamily="18" charset="0"/>
              </a:rPr>
              <a:t>Gentiles; but </a:t>
            </a:r>
            <a:r>
              <a:rPr lang="en-US" sz="3200" b="1" i="1" dirty="0">
                <a:solidFill>
                  <a:schemeClr val="bg1"/>
                </a:solidFill>
                <a:latin typeface="Bookman Old Style" panose="02050604050505020204" pitchFamily="18" charset="0"/>
              </a:rPr>
              <a:t>when they came, he withdrew and separated himself, fearing those who were of the circumcision</a:t>
            </a:r>
            <a:r>
              <a:rPr lang="en-US" sz="3200" b="1" i="1" dirty="0">
                <a:solidFill>
                  <a:schemeClr val="bg1"/>
                </a:solidFill>
                <a:latin typeface="Bookman Old Style" panose="02050604050505020204" pitchFamily="18" charset="0"/>
              </a:rPr>
              <a:t>	</a:t>
            </a:r>
            <a:r>
              <a:rPr lang="en-US" sz="3200" b="1" i="1" dirty="0" smtClean="0">
                <a:solidFill>
                  <a:schemeClr val="bg1"/>
                </a:solidFill>
                <a:latin typeface="Bookman Old Style" panose="02050604050505020204" pitchFamily="18" charset="0"/>
              </a:rPr>
              <a:t>								</a:t>
            </a:r>
            <a:r>
              <a:rPr lang="en-US" sz="3200" b="1" dirty="0" smtClean="0">
                <a:solidFill>
                  <a:schemeClr val="bg1"/>
                </a:solidFill>
                <a:latin typeface="Bookman Old Style" panose="02050604050505020204" pitchFamily="18" charset="0"/>
              </a:rPr>
              <a:t>Galatians 2: 12</a:t>
            </a:r>
          </a:p>
          <a:p>
            <a:endParaRPr lang="en-US" sz="3200" b="1" dirty="0" smtClean="0">
              <a:solidFill>
                <a:schemeClr val="bg1"/>
              </a:solidFill>
              <a:latin typeface="Bookman Old Style" panose="02050604050505020204" pitchFamily="18" charset="0"/>
            </a:endParaRPr>
          </a:p>
          <a:p>
            <a:endParaRPr lang="en-US" sz="3200" b="1" dirty="0">
              <a:solidFill>
                <a:schemeClr val="bg1"/>
              </a:solidFill>
              <a:latin typeface="Bookman Old Style" panose="02050604050505020204" pitchFamily="18" charset="0"/>
            </a:endParaRPr>
          </a:p>
          <a:p>
            <a:r>
              <a:rPr lang="en-US" sz="3200" b="1" i="1" dirty="0">
                <a:solidFill>
                  <a:schemeClr val="bg1"/>
                </a:solidFill>
                <a:latin typeface="Bookman Old Style" panose="02050604050505020204" pitchFamily="18" charset="0"/>
              </a:rPr>
              <a:t>But do you want to know, </a:t>
            </a:r>
            <a:r>
              <a:rPr lang="en-US" sz="3200" b="1" i="1" dirty="0" smtClean="0">
                <a:solidFill>
                  <a:srgbClr val="FFFF00"/>
                </a:solidFill>
                <a:latin typeface="Bookman Old Style" panose="02050604050505020204" pitchFamily="18" charset="0"/>
              </a:rPr>
              <a:t>O foolish man</a:t>
            </a:r>
            <a:r>
              <a:rPr lang="en-US" sz="3200" b="1" i="1" dirty="0">
                <a:solidFill>
                  <a:schemeClr val="bg1"/>
                </a:solidFill>
                <a:latin typeface="Bookman Old Style" panose="02050604050505020204" pitchFamily="18" charset="0"/>
              </a:rPr>
              <a:t>, that faith without works is dead</a:t>
            </a:r>
            <a:r>
              <a:rPr lang="en-US" sz="3200" b="1" i="1" dirty="0" smtClean="0">
                <a:solidFill>
                  <a:schemeClr val="bg1"/>
                </a:solidFill>
                <a:latin typeface="Bookman Old Style" panose="02050604050505020204" pitchFamily="18" charset="0"/>
              </a:rPr>
              <a:t>?</a:t>
            </a:r>
          </a:p>
          <a:p>
            <a:r>
              <a:rPr lang="en-US" sz="3200" b="1" dirty="0">
                <a:solidFill>
                  <a:schemeClr val="bg1"/>
                </a:solidFill>
                <a:latin typeface="Bookman Old Style" panose="02050604050505020204" pitchFamily="18" charset="0"/>
              </a:rPr>
              <a:t>	</a:t>
            </a:r>
            <a:r>
              <a:rPr lang="en-US" sz="3200" b="1" dirty="0" smtClean="0">
                <a:solidFill>
                  <a:schemeClr val="bg1"/>
                </a:solidFill>
                <a:latin typeface="Bookman Old Style" panose="02050604050505020204" pitchFamily="18" charset="0"/>
              </a:rPr>
              <a:t>				James 2: 20</a:t>
            </a:r>
            <a:endParaRPr lang="en-US" sz="32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208796307"/>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6115" y="1528832"/>
            <a:ext cx="8810172" cy="2875211"/>
          </a:xfrm>
          <a:prstGeom prst="rect">
            <a:avLst/>
          </a:prstGeom>
        </p:spPr>
        <p:txBody>
          <a:bodyPr wrap="square">
            <a:spAutoFit/>
          </a:bodyPr>
          <a:lstStyle/>
          <a:p>
            <a:pPr indent="228600" algn="ctr">
              <a:lnSpc>
                <a:spcPct val="107000"/>
              </a:lnSpc>
              <a:spcBef>
                <a:spcPts val="900"/>
              </a:spcBef>
            </a:pPr>
            <a:r>
              <a:rPr lang="en-US" sz="5400" b="1" dirty="0">
                <a:solidFill>
                  <a:schemeClr val="bg1"/>
                </a:solidFill>
                <a:latin typeface="Constantia" panose="02030602050306030303" pitchFamily="18" charset="0"/>
                <a:ea typeface="PMingLiU" panose="02020500000000000000" pitchFamily="18" charset="-120"/>
                <a:cs typeface="Arial" panose="020B0604020202020204" pitchFamily="34" charset="0"/>
              </a:rPr>
              <a:t>Romans 14: 6</a:t>
            </a:r>
            <a:endParaRPr lang="en-US" sz="3200" b="1" dirty="0">
              <a:solidFill>
                <a:schemeClr val="bg1"/>
              </a:solidFill>
              <a:latin typeface="Constantia" panose="02030602050306030303" pitchFamily="18" charset="0"/>
              <a:ea typeface="PMingLiU" panose="02020500000000000000" pitchFamily="18" charset="-120"/>
              <a:cs typeface="Arial" panose="020B0604020202020204" pitchFamily="34" charset="0"/>
            </a:endParaRPr>
          </a:p>
          <a:p>
            <a:pPr indent="228600" algn="ctr">
              <a:lnSpc>
                <a:spcPct val="107000"/>
              </a:lnSpc>
              <a:spcBef>
                <a:spcPts val="900"/>
              </a:spcBef>
            </a:pPr>
            <a:r>
              <a:rPr lang="en-US" sz="5400" b="1" i="1" dirty="0">
                <a:solidFill>
                  <a:schemeClr val="bg1"/>
                </a:solidFill>
                <a:latin typeface="Constantia" panose="02030602050306030303" pitchFamily="18" charset="0"/>
                <a:ea typeface="PMingLiU" panose="02020500000000000000" pitchFamily="18" charset="-120"/>
                <a:cs typeface="Arial" panose="020B0604020202020204" pitchFamily="34" charset="0"/>
              </a:rPr>
              <a:t>Therefore do not let your good be spoken of as evil.</a:t>
            </a:r>
            <a:endParaRPr lang="en-US" sz="1600" b="1" dirty="0">
              <a:latin typeface="Calibri" panose="020F0502020204030204" pitchFamily="34"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3967768917"/>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 y="-2"/>
            <a:ext cx="9168859"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4589" y="172960"/>
            <a:ext cx="8823159" cy="6494085"/>
          </a:xfrm>
          <a:prstGeom prst="rect">
            <a:avLst/>
          </a:prstGeom>
        </p:spPr>
        <p:txBody>
          <a:bodyPr wrap="square">
            <a:spAutoFit/>
          </a:bodyPr>
          <a:lstStyle/>
          <a:p>
            <a:r>
              <a:rPr lang="en-US" sz="3200" b="1" i="1" dirty="0">
                <a:solidFill>
                  <a:schemeClr val="bg1"/>
                </a:solidFill>
                <a:latin typeface="Bookman Old Style" panose="02050604050505020204" pitchFamily="18" charset="0"/>
              </a:rPr>
              <a:t>Where do wars and fights come from among you</a:t>
            </a:r>
            <a:r>
              <a:rPr lang="en-US" sz="3200" b="1" i="1" dirty="0" smtClean="0">
                <a:solidFill>
                  <a:schemeClr val="bg1"/>
                </a:solidFill>
                <a:latin typeface="Bookman Old Style" panose="02050604050505020204" pitchFamily="18" charset="0"/>
              </a:rPr>
              <a:t>? </a:t>
            </a:r>
          </a:p>
          <a:p>
            <a:endParaRPr lang="en-US" sz="3200" b="1" i="1" dirty="0">
              <a:solidFill>
                <a:schemeClr val="bg1"/>
              </a:solidFill>
              <a:latin typeface="Bookman Old Style" panose="02050604050505020204" pitchFamily="18" charset="0"/>
            </a:endParaRPr>
          </a:p>
          <a:p>
            <a:r>
              <a:rPr lang="en-US" sz="3200" b="1" i="1" dirty="0">
                <a:solidFill>
                  <a:schemeClr val="bg1"/>
                </a:solidFill>
                <a:latin typeface="Bookman Old Style" panose="02050604050505020204" pitchFamily="18" charset="0"/>
              </a:rPr>
              <a:t>Do not speak evil of one another, brethren. </a:t>
            </a:r>
            <a:r>
              <a:rPr lang="en-US" sz="3200" b="1" i="1" dirty="0" smtClean="0">
                <a:solidFill>
                  <a:schemeClr val="bg1"/>
                </a:solidFill>
                <a:latin typeface="Bookman Old Style" panose="02050604050505020204" pitchFamily="18" charset="0"/>
              </a:rPr>
              <a:t>		</a:t>
            </a:r>
            <a:r>
              <a:rPr lang="en-US" sz="3200" b="1" dirty="0" smtClean="0">
                <a:solidFill>
                  <a:schemeClr val="bg1"/>
                </a:solidFill>
                <a:latin typeface="Bookman Old Style" panose="02050604050505020204" pitchFamily="18" charset="0"/>
              </a:rPr>
              <a:t>James 4: 1, 11</a:t>
            </a:r>
          </a:p>
          <a:p>
            <a:endParaRPr lang="en-US" sz="3200" b="1" i="1" dirty="0" smtClean="0">
              <a:solidFill>
                <a:schemeClr val="bg1"/>
              </a:solidFill>
              <a:latin typeface="Bookman Old Style" panose="02050604050505020204" pitchFamily="18" charset="0"/>
            </a:endParaRPr>
          </a:p>
          <a:p>
            <a:r>
              <a:rPr lang="en-US" sz="3200" b="1" i="1" dirty="0" smtClean="0">
                <a:solidFill>
                  <a:schemeClr val="bg1"/>
                </a:solidFill>
                <a:latin typeface="Bookman Old Style" panose="02050604050505020204" pitchFamily="18" charset="0"/>
              </a:rPr>
              <a:t>But </a:t>
            </a:r>
            <a:r>
              <a:rPr lang="en-US" sz="3200" b="1" i="1" dirty="0">
                <a:solidFill>
                  <a:schemeClr val="bg1"/>
                </a:solidFill>
                <a:latin typeface="Bookman Old Style" panose="02050604050505020204" pitchFamily="18" charset="0"/>
              </a:rPr>
              <a:t>if you bite and devour one another, beware lest you be consumed by one another</a:t>
            </a:r>
            <a:r>
              <a:rPr lang="en-US" sz="3200" b="1" i="1" dirty="0" smtClean="0">
                <a:solidFill>
                  <a:schemeClr val="bg1"/>
                </a:solidFill>
                <a:latin typeface="Bookman Old Style" panose="02050604050505020204" pitchFamily="18" charset="0"/>
              </a:rPr>
              <a:t>! </a:t>
            </a:r>
          </a:p>
          <a:p>
            <a:endParaRPr lang="en-US" sz="3200" b="1" i="1" dirty="0" smtClean="0">
              <a:solidFill>
                <a:schemeClr val="bg1"/>
              </a:solidFill>
              <a:latin typeface="Bookman Old Style" panose="02050604050505020204" pitchFamily="18" charset="0"/>
            </a:endParaRPr>
          </a:p>
          <a:p>
            <a:r>
              <a:rPr lang="en-US" sz="3200" b="1" i="1" dirty="0" smtClean="0">
                <a:solidFill>
                  <a:schemeClr val="bg1"/>
                </a:solidFill>
                <a:latin typeface="Bookman Old Style" panose="02050604050505020204" pitchFamily="18" charset="0"/>
              </a:rPr>
              <a:t>Let </a:t>
            </a:r>
            <a:r>
              <a:rPr lang="en-US" sz="3200" b="1" i="1" dirty="0">
                <a:solidFill>
                  <a:schemeClr val="bg1"/>
                </a:solidFill>
                <a:latin typeface="Bookman Old Style" panose="02050604050505020204" pitchFamily="18" charset="0"/>
              </a:rPr>
              <a:t>us not become conceited, provoking one another, envying one another.</a:t>
            </a:r>
            <a:endParaRPr lang="en-US" sz="3200" b="1" i="1" dirty="0">
              <a:solidFill>
                <a:schemeClr val="bg1"/>
              </a:solidFill>
              <a:latin typeface="Bookman Old Style" panose="02050604050505020204" pitchFamily="18" charset="0"/>
            </a:endParaRPr>
          </a:p>
          <a:p>
            <a:r>
              <a:rPr lang="en-US" sz="3200" b="1" i="1" dirty="0" smtClean="0">
                <a:solidFill>
                  <a:schemeClr val="bg1"/>
                </a:solidFill>
                <a:latin typeface="Bookman Old Style" panose="02050604050505020204" pitchFamily="18" charset="0"/>
              </a:rPr>
              <a:t>			</a:t>
            </a:r>
            <a:r>
              <a:rPr lang="en-US" sz="3200" b="1" dirty="0" smtClean="0">
                <a:solidFill>
                  <a:schemeClr val="bg1"/>
                </a:solidFill>
                <a:latin typeface="Bookman Old Style" panose="02050604050505020204" pitchFamily="18" charset="0"/>
              </a:rPr>
              <a:t>Galatians 5: 15, 26</a:t>
            </a:r>
            <a:endParaRPr lang="en-US" sz="32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15832758"/>
      </p:ext>
    </p:extLst>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6115" y="1528832"/>
            <a:ext cx="8810172" cy="2875211"/>
          </a:xfrm>
          <a:prstGeom prst="rect">
            <a:avLst/>
          </a:prstGeom>
        </p:spPr>
        <p:txBody>
          <a:bodyPr wrap="square">
            <a:spAutoFit/>
          </a:bodyPr>
          <a:lstStyle/>
          <a:p>
            <a:pPr indent="228600" algn="ctr">
              <a:lnSpc>
                <a:spcPct val="107000"/>
              </a:lnSpc>
              <a:spcBef>
                <a:spcPts val="900"/>
              </a:spcBef>
            </a:pPr>
            <a:r>
              <a:rPr lang="en-US" sz="5400" b="1" dirty="0">
                <a:solidFill>
                  <a:schemeClr val="bg1"/>
                </a:solidFill>
                <a:latin typeface="Constantia" panose="02030602050306030303" pitchFamily="18" charset="0"/>
                <a:ea typeface="PMingLiU" panose="02020500000000000000" pitchFamily="18" charset="-120"/>
                <a:cs typeface="Arial" panose="020B0604020202020204" pitchFamily="34" charset="0"/>
              </a:rPr>
              <a:t>Romans 14: 6</a:t>
            </a:r>
            <a:endParaRPr lang="en-US" sz="3200" b="1" dirty="0">
              <a:solidFill>
                <a:schemeClr val="bg1"/>
              </a:solidFill>
              <a:latin typeface="Constantia" panose="02030602050306030303" pitchFamily="18" charset="0"/>
              <a:ea typeface="PMingLiU" panose="02020500000000000000" pitchFamily="18" charset="-120"/>
              <a:cs typeface="Arial" panose="020B0604020202020204" pitchFamily="34" charset="0"/>
            </a:endParaRPr>
          </a:p>
          <a:p>
            <a:pPr indent="228600" algn="ctr">
              <a:lnSpc>
                <a:spcPct val="107000"/>
              </a:lnSpc>
              <a:spcBef>
                <a:spcPts val="900"/>
              </a:spcBef>
            </a:pPr>
            <a:r>
              <a:rPr lang="en-US" sz="5400" b="1" i="1" dirty="0">
                <a:solidFill>
                  <a:schemeClr val="bg1"/>
                </a:solidFill>
                <a:latin typeface="Constantia" panose="02030602050306030303" pitchFamily="18" charset="0"/>
                <a:ea typeface="PMingLiU" panose="02020500000000000000" pitchFamily="18" charset="-120"/>
                <a:cs typeface="Arial" panose="020B0604020202020204" pitchFamily="34" charset="0"/>
              </a:rPr>
              <a:t>Therefore do not let your good be spoken of as evil.</a:t>
            </a:r>
            <a:endParaRPr lang="en-US" sz="1600" b="1" dirty="0">
              <a:latin typeface="Calibri" panose="020F0502020204030204" pitchFamily="34"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947054516"/>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6674" y="131940"/>
            <a:ext cx="8775031" cy="6412012"/>
          </a:xfrm>
          <a:prstGeom prst="rect">
            <a:avLst/>
          </a:prstGeom>
        </p:spPr>
        <p:txBody>
          <a:bodyPr wrap="square">
            <a:spAutoFit/>
          </a:bodyPr>
          <a:lstStyle/>
          <a:p>
            <a:pPr>
              <a:spcAft>
                <a:spcPts val="800"/>
              </a:spcAft>
            </a:pPr>
            <a:r>
              <a:rPr lang="en-US" sz="3200" b="1" i="1"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rPr>
              <a:t>But </a:t>
            </a:r>
            <a:r>
              <a:rPr lang="en-US" sz="3200" b="1" i="1" dirty="0">
                <a:solidFill>
                  <a:schemeClr val="bg1"/>
                </a:solidFill>
                <a:latin typeface="Bookman Old Style" panose="02050604050505020204" pitchFamily="18" charset="0"/>
                <a:ea typeface="PMingLiU" panose="02020500000000000000" pitchFamily="18" charset="-120"/>
                <a:cs typeface="Arial" panose="020B0604020202020204" pitchFamily="34" charset="0"/>
              </a:rPr>
              <a:t>let him ask in </a:t>
            </a:r>
            <a:r>
              <a:rPr lang="en-US" sz="3200" b="1" i="1"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rPr>
              <a:t>faith </a:t>
            </a:r>
            <a:r>
              <a:rPr lang="en-US" sz="3200" b="1"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rPr>
              <a:t>… James 1: 6</a:t>
            </a:r>
          </a:p>
          <a:p>
            <a:pPr>
              <a:spcAft>
                <a:spcPts val="800"/>
              </a:spcAft>
            </a:pPr>
            <a:endParaRPr lang="en-US" sz="3200" b="1"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pPr>
              <a:spcAft>
                <a:spcPts val="800"/>
              </a:spcAft>
            </a:pPr>
            <a:r>
              <a:rPr lang="en-US" sz="3200" b="1"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rPr>
              <a:t> </a:t>
            </a:r>
            <a:r>
              <a:rPr lang="en-US" sz="3200" b="1" i="1"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rPr>
              <a:t>… hold </a:t>
            </a:r>
            <a:r>
              <a:rPr lang="en-US" sz="3200" b="1" i="1" dirty="0">
                <a:solidFill>
                  <a:schemeClr val="bg1"/>
                </a:solidFill>
                <a:latin typeface="Bookman Old Style" panose="02050604050505020204" pitchFamily="18" charset="0"/>
                <a:ea typeface="PMingLiU" panose="02020500000000000000" pitchFamily="18" charset="-120"/>
                <a:cs typeface="Arial" panose="020B0604020202020204" pitchFamily="34" charset="0"/>
              </a:rPr>
              <a:t>the faith of our Lord Jesus Christ</a:t>
            </a:r>
            <a:r>
              <a:rPr lang="en-US" sz="3200" b="1" i="1"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rPr>
              <a:t>, … be</a:t>
            </a:r>
            <a:r>
              <a:rPr lang="en-US" sz="3200" b="1" i="1" dirty="0">
                <a:solidFill>
                  <a:schemeClr val="bg1"/>
                </a:solidFill>
                <a:latin typeface="Bookman Old Style" panose="02050604050505020204" pitchFamily="18" charset="0"/>
                <a:ea typeface="PMingLiU" panose="02020500000000000000" pitchFamily="18" charset="-120"/>
                <a:cs typeface="Arial" panose="020B0604020202020204" pitchFamily="34" charset="0"/>
              </a:rPr>
              <a:t> rich in faith</a:t>
            </a:r>
            <a:r>
              <a:rPr lang="en-US" sz="3200" b="1" dirty="0">
                <a:solidFill>
                  <a:schemeClr val="bg1"/>
                </a:solidFill>
                <a:latin typeface="Bookman Old Style" panose="02050604050505020204" pitchFamily="18" charset="0"/>
                <a:ea typeface="PMingLiU" panose="02020500000000000000" pitchFamily="18" charset="-120"/>
                <a:cs typeface="Arial" panose="020B0604020202020204" pitchFamily="34" charset="0"/>
              </a:rPr>
              <a:t> </a:t>
            </a:r>
            <a:r>
              <a:rPr lang="en-US" sz="3200" b="1"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rPr>
              <a:t> James 2: 1, 5</a:t>
            </a:r>
            <a:endParaRPr lang="en-US" sz="3200" b="1" u="sng"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pPr>
              <a:spcAft>
                <a:spcPts val="800"/>
              </a:spcAft>
            </a:pPr>
            <a:endParaRPr lang="en-US" sz="3200" b="1" u="sng"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r>
              <a:rPr lang="en-US" sz="3200" b="1" i="1" dirty="0">
                <a:solidFill>
                  <a:schemeClr val="bg1"/>
                </a:solidFill>
                <a:latin typeface="Bookman Old Style" panose="02050604050505020204" pitchFamily="18" charset="0"/>
              </a:rPr>
              <a:t>What does it profit, my brethren, if someone </a:t>
            </a:r>
            <a:r>
              <a:rPr lang="en-US" sz="3200" b="1" i="1" dirty="0">
                <a:solidFill>
                  <a:srgbClr val="FFFF00"/>
                </a:solidFill>
                <a:latin typeface="Bookman Old Style" panose="02050604050505020204" pitchFamily="18" charset="0"/>
              </a:rPr>
              <a:t>says he has faith </a:t>
            </a:r>
            <a:r>
              <a:rPr lang="en-US" sz="3200" b="1" i="1" dirty="0">
                <a:solidFill>
                  <a:schemeClr val="bg1"/>
                </a:solidFill>
                <a:latin typeface="Bookman Old Style" panose="02050604050505020204" pitchFamily="18" charset="0"/>
              </a:rPr>
              <a:t>but does not have works? </a:t>
            </a:r>
            <a:r>
              <a:rPr lang="en-US" sz="3200" b="1" i="1" dirty="0" smtClean="0">
                <a:solidFill>
                  <a:schemeClr val="bg1"/>
                </a:solidFill>
                <a:latin typeface="Bookman Old Style" panose="02050604050505020204" pitchFamily="18" charset="0"/>
              </a:rPr>
              <a:t>… If </a:t>
            </a:r>
            <a:r>
              <a:rPr lang="en-US" sz="3200" b="1" i="1" dirty="0">
                <a:solidFill>
                  <a:schemeClr val="bg1"/>
                </a:solidFill>
                <a:latin typeface="Bookman Old Style" panose="02050604050505020204" pitchFamily="18" charset="0"/>
              </a:rPr>
              <a:t>a brother or sister is naked and destitute of daily food, </a:t>
            </a:r>
            <a:r>
              <a:rPr lang="en-US" sz="3200" b="1" i="1" dirty="0" smtClean="0">
                <a:solidFill>
                  <a:schemeClr val="bg1"/>
                </a:solidFill>
                <a:latin typeface="Bookman Old Style" panose="02050604050505020204" pitchFamily="18" charset="0"/>
              </a:rPr>
              <a:t>and </a:t>
            </a:r>
            <a:r>
              <a:rPr lang="en-US" sz="3200" b="1" i="1" dirty="0">
                <a:solidFill>
                  <a:srgbClr val="FFFF00"/>
                </a:solidFill>
                <a:latin typeface="Bookman Old Style" panose="02050604050505020204" pitchFamily="18" charset="0"/>
              </a:rPr>
              <a:t>one of you says </a:t>
            </a:r>
            <a:r>
              <a:rPr lang="en-US" sz="3200" b="1" i="1" dirty="0">
                <a:solidFill>
                  <a:schemeClr val="bg1"/>
                </a:solidFill>
                <a:latin typeface="Bookman Old Style" panose="02050604050505020204" pitchFamily="18" charset="0"/>
              </a:rPr>
              <a:t>to them, “Depart in </a:t>
            </a:r>
            <a:r>
              <a:rPr lang="en-US" sz="3200" b="1" i="1" dirty="0" smtClean="0">
                <a:solidFill>
                  <a:schemeClr val="bg1"/>
                </a:solidFill>
                <a:latin typeface="Bookman Old Style" panose="02050604050505020204" pitchFamily="18" charset="0"/>
              </a:rPr>
              <a:t>peace …”</a:t>
            </a:r>
          </a:p>
          <a:p>
            <a:r>
              <a:rPr lang="en-US" sz="3200" b="1" i="1"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rPr>
              <a:t>				</a:t>
            </a:r>
            <a:r>
              <a:rPr lang="en-US" sz="3200" b="1"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rPr>
              <a:t>James 2: 14 - 16</a:t>
            </a:r>
            <a:r>
              <a:rPr lang="en-US" sz="3200" b="1" baseline="30000" dirty="0">
                <a:solidFill>
                  <a:schemeClr val="bg1"/>
                </a:solidFill>
                <a:latin typeface="Bookman Old Style" panose="02050604050505020204" pitchFamily="18" charset="0"/>
              </a:rPr>
              <a:t> </a:t>
            </a:r>
            <a:endParaRPr lang="en-US" sz="3200" b="1"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2757793055"/>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6674" y="228192"/>
            <a:ext cx="8775031" cy="5816977"/>
          </a:xfrm>
          <a:prstGeom prst="rect">
            <a:avLst/>
          </a:prstGeom>
        </p:spPr>
        <p:txBody>
          <a:bodyPr wrap="square">
            <a:spAutoFit/>
          </a:bodyPr>
          <a:lstStyle/>
          <a:p>
            <a:r>
              <a:rPr lang="en-US" sz="3200" b="1" i="1" dirty="0">
                <a:solidFill>
                  <a:schemeClr val="bg1"/>
                </a:solidFill>
                <a:latin typeface="Bookman Old Style" panose="02050604050505020204" pitchFamily="18" charset="0"/>
              </a:rPr>
              <a:t>What does it profit, my brethren, if someone </a:t>
            </a:r>
            <a:r>
              <a:rPr lang="en-US" sz="3200" b="1" i="1" dirty="0">
                <a:solidFill>
                  <a:srgbClr val="FFFF00"/>
                </a:solidFill>
                <a:latin typeface="Bookman Old Style" panose="02050604050505020204" pitchFamily="18" charset="0"/>
              </a:rPr>
              <a:t>says he has </a:t>
            </a:r>
            <a:r>
              <a:rPr lang="en-US" sz="3200" b="1" i="1" dirty="0" smtClean="0">
                <a:solidFill>
                  <a:srgbClr val="FFFF00"/>
                </a:solidFill>
                <a:latin typeface="Bookman Old Style" panose="02050604050505020204" pitchFamily="18" charset="0"/>
              </a:rPr>
              <a:t>faith </a:t>
            </a:r>
            <a:r>
              <a:rPr lang="en-US" sz="3200" b="1" i="1" dirty="0" smtClean="0">
                <a:solidFill>
                  <a:schemeClr val="bg1"/>
                </a:solidFill>
                <a:latin typeface="Bookman Old Style" panose="02050604050505020204" pitchFamily="18" charset="0"/>
              </a:rPr>
              <a:t>…</a:t>
            </a:r>
            <a:endParaRPr lang="en-US" sz="3200" b="1" i="1" dirty="0">
              <a:solidFill>
                <a:schemeClr val="bg1"/>
              </a:solidFill>
              <a:latin typeface="Bookman Old Style" panose="02050604050505020204" pitchFamily="18" charset="0"/>
            </a:endParaRPr>
          </a:p>
          <a:p>
            <a:r>
              <a:rPr lang="en-US" sz="3200" b="1" i="1" dirty="0">
                <a:solidFill>
                  <a:schemeClr val="bg1"/>
                </a:solidFill>
                <a:latin typeface="Bookman Old Style" panose="02050604050505020204" pitchFamily="18" charset="0"/>
                <a:ea typeface="PMingLiU" panose="02020500000000000000" pitchFamily="18" charset="-120"/>
                <a:cs typeface="Arial" panose="020B0604020202020204" pitchFamily="34" charset="0"/>
              </a:rPr>
              <a:t>				</a:t>
            </a:r>
            <a:r>
              <a:rPr lang="en-US" sz="3200" b="1" dirty="0">
                <a:solidFill>
                  <a:schemeClr val="bg1"/>
                </a:solidFill>
                <a:latin typeface="Bookman Old Style" panose="02050604050505020204" pitchFamily="18" charset="0"/>
                <a:ea typeface="PMingLiU" panose="02020500000000000000" pitchFamily="18" charset="-120"/>
                <a:cs typeface="Arial" panose="020B0604020202020204" pitchFamily="34" charset="0"/>
              </a:rPr>
              <a:t>James 2: </a:t>
            </a:r>
            <a:r>
              <a:rPr lang="en-US" sz="3200" b="1"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rPr>
              <a:t>14</a:t>
            </a:r>
            <a:r>
              <a:rPr lang="en-US" sz="3200" b="1" baseline="30000" dirty="0">
                <a:solidFill>
                  <a:schemeClr val="bg1"/>
                </a:solidFill>
                <a:latin typeface="Bookman Old Style" panose="02050604050505020204" pitchFamily="18" charset="0"/>
              </a:rPr>
              <a:t> </a:t>
            </a:r>
            <a:endParaRPr lang="en-US" sz="3200" b="1"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pPr>
              <a:spcAft>
                <a:spcPts val="800"/>
              </a:spcAft>
            </a:pPr>
            <a:endParaRPr lang="en-US" sz="3200" b="1" u="sng"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pPr>
              <a:spcAft>
                <a:spcPts val="800"/>
              </a:spcAft>
            </a:pPr>
            <a:endParaRPr lang="en-US" sz="3200" b="1" u="sng"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pPr>
              <a:spcAft>
                <a:spcPts val="800"/>
              </a:spcAft>
            </a:pPr>
            <a:r>
              <a:rPr lang="en-US" sz="3200" b="1" baseline="30000" dirty="0">
                <a:solidFill>
                  <a:schemeClr val="bg1"/>
                </a:solidFill>
                <a:latin typeface="Bookman Old Style" panose="02050604050505020204" pitchFamily="18" charset="0"/>
              </a:rPr>
              <a:t>  </a:t>
            </a:r>
            <a:r>
              <a:rPr lang="en-US" sz="3200" b="1" i="1" dirty="0">
                <a:solidFill>
                  <a:schemeClr val="bg1"/>
                </a:solidFill>
                <a:latin typeface="Bookman Old Style" panose="02050604050505020204" pitchFamily="18" charset="0"/>
              </a:rPr>
              <a:t>These things indeed have an appearance of wisdom in self-imposed religion, false humility, and neglect of the body, </a:t>
            </a:r>
            <a:r>
              <a:rPr lang="en-US" sz="3200" b="1" i="1" dirty="0">
                <a:solidFill>
                  <a:srgbClr val="FFFF00"/>
                </a:solidFill>
                <a:latin typeface="Bookman Old Style" panose="02050604050505020204" pitchFamily="18" charset="0"/>
              </a:rPr>
              <a:t>but are of no value </a:t>
            </a:r>
            <a:r>
              <a:rPr lang="en-US" sz="3200" b="1" i="1" dirty="0">
                <a:solidFill>
                  <a:schemeClr val="bg1"/>
                </a:solidFill>
                <a:latin typeface="Bookman Old Style" panose="02050604050505020204" pitchFamily="18" charset="0"/>
              </a:rPr>
              <a:t>against the indulgence of the flesh</a:t>
            </a:r>
            <a:r>
              <a:rPr lang="en-US" sz="3200" b="1" i="1" dirty="0" smtClean="0">
                <a:solidFill>
                  <a:schemeClr val="bg1"/>
                </a:solidFill>
                <a:latin typeface="Bookman Old Style" panose="02050604050505020204" pitchFamily="18" charset="0"/>
              </a:rPr>
              <a:t>. </a:t>
            </a:r>
          </a:p>
          <a:p>
            <a:pPr>
              <a:spcAft>
                <a:spcPts val="800"/>
              </a:spcAft>
            </a:pPr>
            <a:r>
              <a:rPr lang="en-US" sz="3200" b="1" dirty="0" smtClean="0">
                <a:solidFill>
                  <a:schemeClr val="bg1"/>
                </a:solidFill>
                <a:latin typeface="Bookman Old Style" panose="02050604050505020204" pitchFamily="18" charset="0"/>
              </a:rPr>
              <a:t>			Colossians 2: 20 - 23</a:t>
            </a:r>
            <a:endParaRPr lang="en-US" sz="3200" b="1"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3420459377"/>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632" y="83814"/>
            <a:ext cx="8775031" cy="6596678"/>
          </a:xfrm>
          <a:prstGeom prst="rect">
            <a:avLst/>
          </a:prstGeom>
        </p:spPr>
        <p:txBody>
          <a:bodyPr wrap="square">
            <a:spAutoFit/>
          </a:bodyPr>
          <a:lstStyle/>
          <a:p>
            <a:pPr>
              <a:spcAft>
                <a:spcPts val="800"/>
              </a:spcAft>
            </a:pPr>
            <a:r>
              <a:rPr lang="en-US" sz="3200" b="1" i="1" dirty="0" smtClean="0">
                <a:solidFill>
                  <a:schemeClr val="bg1"/>
                </a:solidFill>
                <a:latin typeface="Bookman Old Style" panose="02050604050505020204" pitchFamily="18" charset="0"/>
              </a:rPr>
              <a:t>And </a:t>
            </a:r>
            <a:r>
              <a:rPr lang="en-US" sz="3200" b="1" i="1" dirty="0">
                <a:solidFill>
                  <a:schemeClr val="bg1"/>
                </a:solidFill>
                <a:latin typeface="Bookman Old Style" panose="02050604050505020204" pitchFamily="18" charset="0"/>
              </a:rPr>
              <a:t>when we had come to Jerusalem, the brethren received us </a:t>
            </a:r>
            <a:r>
              <a:rPr lang="en-US" sz="3200" b="1" i="1" dirty="0" smtClean="0">
                <a:solidFill>
                  <a:schemeClr val="bg1"/>
                </a:solidFill>
                <a:latin typeface="Bookman Old Style" panose="02050604050505020204" pitchFamily="18" charset="0"/>
              </a:rPr>
              <a:t>gladly…. </a:t>
            </a:r>
            <a:r>
              <a:rPr lang="en-US" sz="3200" b="1" i="1" dirty="0">
                <a:solidFill>
                  <a:schemeClr val="bg1"/>
                </a:solidFill>
                <a:latin typeface="Bookman Old Style" panose="02050604050505020204" pitchFamily="18" charset="0"/>
              </a:rPr>
              <a:t> Paul went in with us to </a:t>
            </a:r>
            <a:r>
              <a:rPr lang="en-US" sz="3200" b="1" i="1" dirty="0" smtClean="0">
                <a:solidFill>
                  <a:schemeClr val="bg1"/>
                </a:solidFill>
                <a:latin typeface="Bookman Old Style" panose="02050604050505020204" pitchFamily="18" charset="0"/>
              </a:rPr>
              <a:t>James … </a:t>
            </a:r>
            <a:r>
              <a:rPr lang="en-US" sz="3200" b="1" i="1" baseline="30000" dirty="0">
                <a:solidFill>
                  <a:schemeClr val="bg1"/>
                </a:solidFill>
                <a:latin typeface="Bookman Old Style" panose="02050604050505020204" pitchFamily="18" charset="0"/>
              </a:rPr>
              <a:t> </a:t>
            </a:r>
            <a:r>
              <a:rPr lang="en-US" sz="3200" b="1" i="1" dirty="0">
                <a:solidFill>
                  <a:schemeClr val="bg1"/>
                </a:solidFill>
                <a:latin typeface="Bookman Old Style" panose="02050604050505020204" pitchFamily="18" charset="0"/>
              </a:rPr>
              <a:t>When he had greeted them, he told in detail </a:t>
            </a:r>
            <a:r>
              <a:rPr lang="en-US" sz="3200" b="1" i="1" dirty="0">
                <a:solidFill>
                  <a:srgbClr val="FFFF00"/>
                </a:solidFill>
                <a:latin typeface="Bookman Old Style" panose="02050604050505020204" pitchFamily="18" charset="0"/>
              </a:rPr>
              <a:t>those things which God had done among the Gentiles </a:t>
            </a:r>
            <a:r>
              <a:rPr lang="en-US" sz="3200" b="1" i="1" dirty="0">
                <a:solidFill>
                  <a:schemeClr val="bg1"/>
                </a:solidFill>
                <a:latin typeface="Bookman Old Style" panose="02050604050505020204" pitchFamily="18" charset="0"/>
              </a:rPr>
              <a:t>through his ministry. </a:t>
            </a:r>
            <a:r>
              <a:rPr lang="en-US" sz="3200" b="1" i="1" dirty="0" smtClean="0">
                <a:solidFill>
                  <a:schemeClr val="bg1"/>
                </a:solidFill>
                <a:latin typeface="Bookman Old Style" panose="02050604050505020204" pitchFamily="18" charset="0"/>
              </a:rPr>
              <a:t>And </a:t>
            </a:r>
            <a:r>
              <a:rPr lang="en-US" sz="3200" b="1" i="1" dirty="0">
                <a:solidFill>
                  <a:schemeClr val="bg1"/>
                </a:solidFill>
                <a:latin typeface="Bookman Old Style" panose="02050604050505020204" pitchFamily="18" charset="0"/>
              </a:rPr>
              <a:t>when they heard it, they glorified the Lord. </a:t>
            </a:r>
            <a:endParaRPr lang="en-US" sz="3200" b="1" i="1" dirty="0" smtClean="0">
              <a:solidFill>
                <a:schemeClr val="bg1"/>
              </a:solidFill>
              <a:latin typeface="Bookman Old Style" panose="02050604050505020204" pitchFamily="18" charset="0"/>
            </a:endParaRPr>
          </a:p>
          <a:p>
            <a:pPr>
              <a:spcAft>
                <a:spcPts val="800"/>
              </a:spcAft>
            </a:pPr>
            <a:r>
              <a:rPr lang="en-US" sz="3200" b="1" i="1" dirty="0" smtClean="0">
                <a:solidFill>
                  <a:schemeClr val="bg1"/>
                </a:solidFill>
                <a:latin typeface="Bookman Old Style" panose="02050604050505020204" pitchFamily="18" charset="0"/>
              </a:rPr>
              <a:t>And </a:t>
            </a:r>
            <a:r>
              <a:rPr lang="en-US" sz="3200" b="1" i="1" dirty="0">
                <a:solidFill>
                  <a:schemeClr val="bg1"/>
                </a:solidFill>
                <a:latin typeface="Bookman Old Style" panose="02050604050505020204" pitchFamily="18" charset="0"/>
              </a:rPr>
              <a:t>they said to him, “You see, brother, how </a:t>
            </a:r>
            <a:r>
              <a:rPr lang="en-US" sz="3200" b="1" i="1" dirty="0">
                <a:solidFill>
                  <a:srgbClr val="FFFF00"/>
                </a:solidFill>
                <a:latin typeface="Bookman Old Style" panose="02050604050505020204" pitchFamily="18" charset="0"/>
              </a:rPr>
              <a:t>many myriads of Jews there are who have believed</a:t>
            </a:r>
            <a:r>
              <a:rPr lang="en-US" sz="3200" b="1" i="1" dirty="0">
                <a:solidFill>
                  <a:schemeClr val="bg1"/>
                </a:solidFill>
                <a:latin typeface="Bookman Old Style" panose="02050604050505020204" pitchFamily="18" charset="0"/>
              </a:rPr>
              <a:t>, and they are all zealous for the </a:t>
            </a:r>
            <a:r>
              <a:rPr lang="en-US" sz="3200" b="1" i="1" dirty="0" smtClean="0">
                <a:solidFill>
                  <a:schemeClr val="bg1"/>
                </a:solidFill>
                <a:latin typeface="Bookman Old Style" panose="02050604050505020204" pitchFamily="18" charset="0"/>
              </a:rPr>
              <a:t>law … </a:t>
            </a:r>
            <a:r>
              <a:rPr lang="en-US" sz="3200" b="1" dirty="0" smtClean="0">
                <a:solidFill>
                  <a:schemeClr val="bg1"/>
                </a:solidFill>
                <a:latin typeface="Bookman Old Style" panose="02050604050505020204" pitchFamily="18" charset="0"/>
              </a:rPr>
              <a:t>		</a:t>
            </a:r>
            <a:r>
              <a:rPr lang="en-US" sz="3200" b="1" dirty="0">
                <a:solidFill>
                  <a:schemeClr val="bg1"/>
                </a:solidFill>
                <a:latin typeface="Bookman Old Style" panose="02050604050505020204" pitchFamily="18" charset="0"/>
              </a:rPr>
              <a:t/>
            </a:r>
            <a:br>
              <a:rPr lang="en-US" sz="3200" b="1" dirty="0">
                <a:solidFill>
                  <a:schemeClr val="bg1"/>
                </a:solidFill>
                <a:latin typeface="Bookman Old Style" panose="02050604050505020204" pitchFamily="18" charset="0"/>
              </a:rPr>
            </a:br>
            <a:r>
              <a:rPr lang="en-US" sz="3200" b="1" dirty="0" smtClean="0">
                <a:solidFill>
                  <a:schemeClr val="bg1"/>
                </a:solidFill>
                <a:latin typeface="Bookman Old Style" panose="02050604050505020204" pitchFamily="18" charset="0"/>
              </a:rPr>
              <a:t>				Acts 21: 17 - 20</a:t>
            </a:r>
            <a:endParaRPr lang="en-US" sz="3200" b="1"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1755322061"/>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ue and red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8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690"/>
            <a:ext cx="4644570" cy="6945491"/>
          </a:xfrm>
          <a:prstGeom prst="rect">
            <a:avLst/>
          </a:prstGeom>
          <a:solidFill>
            <a:srgbClr val="C00000">
              <a:alpha val="70000"/>
            </a:srgbClr>
          </a:solidFill>
        </p:spPr>
        <p:txBody>
          <a:bodyPr wrap="square">
            <a:spAutoFit/>
          </a:bodyPr>
          <a:lstStyle/>
          <a:p>
            <a:r>
              <a:rPr lang="en-US" sz="2800" b="1" i="1" dirty="0">
                <a:solidFill>
                  <a:schemeClr val="bg1"/>
                </a:solidFill>
                <a:latin typeface="Bookman Old Style" panose="02050604050505020204" pitchFamily="18" charset="0"/>
              </a:rPr>
              <a:t>For you have heard of my previous way of life in Judaism, how intensely I persecuted the church of God and tried to destroy it.</a:t>
            </a:r>
            <a:endParaRPr lang="en-US" sz="2800" b="1" i="1" dirty="0" smtClean="0">
              <a:solidFill>
                <a:schemeClr val="bg1"/>
              </a:solidFill>
              <a:latin typeface="Bookman Old Style" panose="02050604050505020204" pitchFamily="18" charset="0"/>
            </a:endParaRPr>
          </a:p>
          <a:p>
            <a:endParaRPr lang="en-US" sz="2800" b="1" dirty="0" smtClean="0">
              <a:solidFill>
                <a:schemeClr val="bg1"/>
              </a:solidFill>
              <a:latin typeface="Bookman Old Style" panose="02050604050505020204" pitchFamily="18" charset="0"/>
            </a:endParaRPr>
          </a:p>
          <a:p>
            <a:r>
              <a:rPr lang="en-US" sz="2800" b="1" dirty="0" smtClean="0">
                <a:solidFill>
                  <a:schemeClr val="bg1"/>
                </a:solidFill>
                <a:latin typeface="Bookman Old Style" panose="02050604050505020204" pitchFamily="18" charset="0"/>
              </a:rPr>
              <a:t>Galatians 1: 13</a:t>
            </a:r>
          </a:p>
          <a:p>
            <a:endParaRPr lang="en-US" sz="28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endParaRPr lang="en-US" sz="2800" b="1" i="1" baseline="-25000"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endParaRPr lang="en-US" sz="28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endParaRPr lang="en-US" sz="2800" b="1" i="1" baseline="-25000"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endParaRPr lang="en-US" sz="28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endParaRPr lang="en-US" sz="2800" b="1" i="1" baseline="-25000"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endParaRPr lang="en-US" sz="28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endParaRPr lang="en-US" sz="2800" b="1" i="1" baseline="-25000"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endParaRPr lang="en-US" sz="28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endParaRPr lang="en-US" sz="2800" b="1" i="1" baseline="-25000" dirty="0" smtClean="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endParaRPr lang="en-US" sz="28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a:p>
            <a:endParaRPr lang="en-US" sz="2400" b="1" i="1" baseline="-25000"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p:txBody>
      </p:sp>
      <p:sp>
        <p:nvSpPr>
          <p:cNvPr id="5" name="Rectangle 4"/>
          <p:cNvSpPr/>
          <p:nvPr/>
        </p:nvSpPr>
        <p:spPr>
          <a:xfrm>
            <a:off x="4659086" y="26276"/>
            <a:ext cx="4484914" cy="7109639"/>
          </a:xfrm>
          <a:prstGeom prst="rect">
            <a:avLst/>
          </a:prstGeom>
          <a:solidFill>
            <a:schemeClr val="accent1">
              <a:lumMod val="50000"/>
              <a:alpha val="70000"/>
            </a:schemeClr>
          </a:solidFill>
        </p:spPr>
        <p:txBody>
          <a:bodyPr wrap="square">
            <a:spAutoFit/>
          </a:bodyPr>
          <a:lstStyle/>
          <a:p>
            <a:r>
              <a:rPr lang="en-US" sz="2800" b="1" i="1" dirty="0">
                <a:solidFill>
                  <a:schemeClr val="bg1"/>
                </a:solidFill>
                <a:latin typeface="Bookman Old Style" panose="02050604050505020204" pitchFamily="18" charset="0"/>
              </a:rPr>
              <a:t>When </a:t>
            </a:r>
            <a:r>
              <a:rPr lang="en-US" sz="2800" b="1" i="1" dirty="0" smtClean="0">
                <a:solidFill>
                  <a:schemeClr val="bg1"/>
                </a:solidFill>
                <a:latin typeface="Bookman Old Style" panose="02050604050505020204" pitchFamily="18" charset="0"/>
              </a:rPr>
              <a:t>his family heard </a:t>
            </a:r>
            <a:r>
              <a:rPr lang="en-US" sz="2800" b="1" i="1" dirty="0">
                <a:solidFill>
                  <a:schemeClr val="bg1"/>
                </a:solidFill>
                <a:latin typeface="Bookman Old Style" panose="02050604050505020204" pitchFamily="18" charset="0"/>
              </a:rPr>
              <a:t>about this, they went to take charge of </a:t>
            </a:r>
            <a:r>
              <a:rPr lang="en-US" sz="2800" b="1" i="1" dirty="0" smtClean="0">
                <a:solidFill>
                  <a:schemeClr val="bg1"/>
                </a:solidFill>
                <a:latin typeface="Bookman Old Style" panose="02050604050505020204" pitchFamily="18" charset="0"/>
              </a:rPr>
              <a:t>Him</a:t>
            </a:r>
            <a:r>
              <a:rPr lang="en-US" sz="2800" b="1" i="1" dirty="0">
                <a:solidFill>
                  <a:schemeClr val="bg1"/>
                </a:solidFill>
                <a:latin typeface="Bookman Old Style" panose="02050604050505020204" pitchFamily="18" charset="0"/>
              </a:rPr>
              <a:t>, for they said, “He is out of his mind</a:t>
            </a:r>
            <a:r>
              <a:rPr lang="en-US" sz="2800" b="1" i="1" dirty="0" smtClean="0">
                <a:solidFill>
                  <a:schemeClr val="bg1"/>
                </a:solidFill>
                <a:latin typeface="Bookman Old Style" panose="02050604050505020204" pitchFamily="18" charset="0"/>
              </a:rPr>
              <a:t>.” … </a:t>
            </a:r>
            <a:r>
              <a:rPr lang="en-US" sz="2800" b="1" i="1" baseline="30000" dirty="0">
                <a:solidFill>
                  <a:schemeClr val="bg1"/>
                </a:solidFill>
                <a:latin typeface="Bookman Old Style" panose="02050604050505020204" pitchFamily="18" charset="0"/>
              </a:rPr>
              <a:t> </a:t>
            </a:r>
            <a:r>
              <a:rPr lang="en-US" sz="2800" b="1" i="1" dirty="0">
                <a:solidFill>
                  <a:schemeClr val="bg1"/>
                </a:solidFill>
                <a:latin typeface="Bookman Old Style" panose="02050604050505020204" pitchFamily="18" charset="0"/>
              </a:rPr>
              <a:t>Then Jesus’ mother and </a:t>
            </a:r>
            <a:r>
              <a:rPr lang="en-US" sz="2800" b="1" i="1" dirty="0" smtClean="0">
                <a:solidFill>
                  <a:schemeClr val="bg1"/>
                </a:solidFill>
                <a:latin typeface="Bookman Old Style" panose="02050604050505020204" pitchFamily="18" charset="0"/>
              </a:rPr>
              <a:t>brothers … sent </a:t>
            </a:r>
            <a:r>
              <a:rPr lang="en-US" sz="2800" b="1" i="1" dirty="0">
                <a:solidFill>
                  <a:schemeClr val="bg1"/>
                </a:solidFill>
                <a:latin typeface="Bookman Old Style" panose="02050604050505020204" pitchFamily="18" charset="0"/>
              </a:rPr>
              <a:t>someone in to call </a:t>
            </a:r>
            <a:r>
              <a:rPr lang="en-US" sz="2800" b="1" i="1" dirty="0" smtClean="0">
                <a:solidFill>
                  <a:schemeClr val="bg1"/>
                </a:solidFill>
                <a:latin typeface="Bookman Old Style" panose="02050604050505020204" pitchFamily="18" charset="0"/>
              </a:rPr>
              <a:t>Him</a:t>
            </a:r>
            <a:r>
              <a:rPr lang="en-US" sz="2800" b="1" i="1" dirty="0">
                <a:solidFill>
                  <a:schemeClr val="bg1"/>
                </a:solidFill>
                <a:latin typeface="Bookman Old Style" panose="02050604050505020204" pitchFamily="18" charset="0"/>
              </a:rPr>
              <a:t>. </a:t>
            </a:r>
            <a:r>
              <a:rPr lang="en-US" sz="2800" b="1" i="1" dirty="0" smtClean="0">
                <a:solidFill>
                  <a:schemeClr val="bg1"/>
                </a:solidFill>
                <a:latin typeface="Bookman Old Style" panose="02050604050505020204" pitchFamily="18" charset="0"/>
              </a:rPr>
              <a:t> </a:t>
            </a:r>
          </a:p>
          <a:p>
            <a:r>
              <a:rPr lang="en-US" sz="2800" b="1" i="1" dirty="0">
                <a:solidFill>
                  <a:schemeClr val="bg1"/>
                </a:solidFill>
                <a:latin typeface="Bookman Old Style" panose="02050604050505020204" pitchFamily="18" charset="0"/>
              </a:rPr>
              <a:t>	</a:t>
            </a:r>
            <a:r>
              <a:rPr lang="en-US" sz="2800" b="1" dirty="0" smtClean="0">
                <a:solidFill>
                  <a:schemeClr val="bg1"/>
                </a:solidFill>
                <a:latin typeface="Bookman Old Style" panose="02050604050505020204" pitchFamily="18" charset="0"/>
              </a:rPr>
              <a:t>Mark 3: 21, 31</a:t>
            </a:r>
          </a:p>
          <a:p>
            <a:endParaRPr lang="en-US" sz="2800" b="1" i="1" dirty="0">
              <a:solidFill>
                <a:schemeClr val="bg1"/>
              </a:solidFill>
              <a:latin typeface="Bookman Old Style" panose="02050604050505020204" pitchFamily="18" charset="0"/>
            </a:endParaRPr>
          </a:p>
          <a:p>
            <a:r>
              <a:rPr lang="en-US" sz="2800" b="1" i="1" dirty="0">
                <a:solidFill>
                  <a:schemeClr val="bg1"/>
                </a:solidFill>
                <a:latin typeface="Bookman Old Style" panose="02050604050505020204" pitchFamily="18" charset="0"/>
              </a:rPr>
              <a:t>For even </a:t>
            </a:r>
            <a:r>
              <a:rPr lang="en-US" sz="2800" b="1" i="1" dirty="0" smtClean="0">
                <a:solidFill>
                  <a:schemeClr val="bg1"/>
                </a:solidFill>
                <a:latin typeface="Bookman Old Style" panose="02050604050505020204" pitchFamily="18" charset="0"/>
              </a:rPr>
              <a:t>His </a:t>
            </a:r>
            <a:r>
              <a:rPr lang="en-US" sz="2800" b="1" i="1" dirty="0">
                <a:solidFill>
                  <a:schemeClr val="bg1"/>
                </a:solidFill>
                <a:latin typeface="Bookman Old Style" panose="02050604050505020204" pitchFamily="18" charset="0"/>
              </a:rPr>
              <a:t>own brothers did not believe in </a:t>
            </a:r>
            <a:r>
              <a:rPr lang="en-US" sz="2800" b="1" i="1" dirty="0" smtClean="0">
                <a:solidFill>
                  <a:schemeClr val="bg1"/>
                </a:solidFill>
                <a:latin typeface="Bookman Old Style" panose="02050604050505020204" pitchFamily="18" charset="0"/>
              </a:rPr>
              <a:t>Him. </a:t>
            </a:r>
          </a:p>
          <a:p>
            <a:r>
              <a:rPr lang="en-US" sz="2800" b="1" i="1" dirty="0">
                <a:solidFill>
                  <a:schemeClr val="bg1"/>
                </a:solidFill>
                <a:latin typeface="Bookman Old Style" panose="02050604050505020204" pitchFamily="18" charset="0"/>
              </a:rPr>
              <a:t>	</a:t>
            </a:r>
            <a:r>
              <a:rPr lang="en-US" sz="2800" b="1" i="1" dirty="0" smtClean="0">
                <a:solidFill>
                  <a:schemeClr val="bg1"/>
                </a:solidFill>
                <a:latin typeface="Bookman Old Style" panose="02050604050505020204" pitchFamily="18" charset="0"/>
              </a:rPr>
              <a:t>	</a:t>
            </a:r>
            <a:r>
              <a:rPr lang="en-US" sz="2800" b="1" dirty="0" smtClean="0">
                <a:solidFill>
                  <a:schemeClr val="bg1"/>
                </a:solidFill>
                <a:latin typeface="Bookman Old Style" panose="02050604050505020204" pitchFamily="18" charset="0"/>
              </a:rPr>
              <a:t>John 7: 5</a:t>
            </a:r>
          </a:p>
          <a:p>
            <a:endParaRPr lang="en-US" sz="3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675276982"/>
      </p:ext>
    </p:extLst>
  </p:cSld>
  <p:clrMapOvr>
    <a:masterClrMapping/>
  </p:clrMapOvr>
  <mc:AlternateContent xmlns:mc="http://schemas.openxmlformats.org/markup-compatibility/2006">
    <mc:Choice xmlns:p14="http://schemas.microsoft.com/office/powerpoint/2010/main" Requires="p14">
      <p:transition spd="slow" p14:dur="2000">
        <p:comb dir="vert"/>
      </p:transition>
    </mc:Choice>
    <mc:Fallback>
      <p:transition spd="slow">
        <p:comb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632" y="83814"/>
            <a:ext cx="8775031" cy="5119350"/>
          </a:xfrm>
          <a:prstGeom prst="rect">
            <a:avLst/>
          </a:prstGeom>
        </p:spPr>
        <p:txBody>
          <a:bodyPr wrap="square">
            <a:spAutoFit/>
          </a:bodyPr>
          <a:lstStyle/>
          <a:p>
            <a:pPr>
              <a:spcAft>
                <a:spcPts val="800"/>
              </a:spcAft>
            </a:pPr>
            <a:r>
              <a:rPr lang="en-US" sz="3200" b="1" i="1" dirty="0" smtClean="0">
                <a:solidFill>
                  <a:schemeClr val="bg1"/>
                </a:solidFill>
                <a:latin typeface="Bookman Old Style" panose="02050604050505020204" pitchFamily="18" charset="0"/>
              </a:rPr>
              <a:t>Christ </a:t>
            </a:r>
            <a:r>
              <a:rPr lang="en-US" sz="3200" b="1" i="1" dirty="0">
                <a:solidFill>
                  <a:schemeClr val="bg1"/>
                </a:solidFill>
                <a:latin typeface="Bookman Old Style" panose="02050604050505020204" pitchFamily="18" charset="0"/>
              </a:rPr>
              <a:t>died for our sins according to the </a:t>
            </a:r>
            <a:r>
              <a:rPr lang="en-US" sz="3200" b="1" i="1" dirty="0" smtClean="0">
                <a:solidFill>
                  <a:schemeClr val="bg1"/>
                </a:solidFill>
                <a:latin typeface="Bookman Old Style" panose="02050604050505020204" pitchFamily="18" charset="0"/>
              </a:rPr>
              <a:t>Scriptures … that </a:t>
            </a:r>
            <a:r>
              <a:rPr lang="en-US" sz="3200" b="1" i="1" dirty="0">
                <a:solidFill>
                  <a:schemeClr val="bg1"/>
                </a:solidFill>
                <a:latin typeface="Bookman Old Style" panose="02050604050505020204" pitchFamily="18" charset="0"/>
              </a:rPr>
              <a:t>He rose again the third </a:t>
            </a:r>
            <a:r>
              <a:rPr lang="en-US" sz="3200" b="1" i="1" dirty="0" smtClean="0">
                <a:solidFill>
                  <a:schemeClr val="bg1"/>
                </a:solidFill>
                <a:latin typeface="Bookman Old Style" panose="02050604050505020204" pitchFamily="18" charset="0"/>
              </a:rPr>
              <a:t>day … </a:t>
            </a:r>
            <a:r>
              <a:rPr lang="en-US" sz="3200" b="1" i="1" dirty="0">
                <a:solidFill>
                  <a:schemeClr val="bg1"/>
                </a:solidFill>
                <a:latin typeface="Bookman Old Style" panose="02050604050505020204" pitchFamily="18" charset="0"/>
              </a:rPr>
              <a:t>that He was seen by Cephas, then by the </a:t>
            </a:r>
            <a:r>
              <a:rPr lang="en-US" sz="3200" b="1" i="1" dirty="0" smtClean="0">
                <a:solidFill>
                  <a:schemeClr val="bg1"/>
                </a:solidFill>
                <a:latin typeface="Bookman Old Style" panose="02050604050505020204" pitchFamily="18" charset="0"/>
              </a:rPr>
              <a:t>twelve. </a:t>
            </a:r>
            <a:r>
              <a:rPr lang="en-US" sz="3200" b="1" i="1" baseline="30000" dirty="0">
                <a:solidFill>
                  <a:schemeClr val="bg1"/>
                </a:solidFill>
                <a:latin typeface="Bookman Old Style" panose="02050604050505020204" pitchFamily="18" charset="0"/>
              </a:rPr>
              <a:t> </a:t>
            </a:r>
            <a:r>
              <a:rPr lang="en-US" sz="3200" b="1" i="1" dirty="0">
                <a:solidFill>
                  <a:schemeClr val="bg1"/>
                </a:solidFill>
                <a:latin typeface="Bookman Old Style" panose="02050604050505020204" pitchFamily="18" charset="0"/>
              </a:rPr>
              <a:t>After that He was seen by over five hundred brethren </a:t>
            </a:r>
            <a:r>
              <a:rPr lang="en-US" sz="3200" b="1" i="1" dirty="0" smtClean="0">
                <a:solidFill>
                  <a:schemeClr val="bg1"/>
                </a:solidFill>
                <a:latin typeface="Bookman Old Style" panose="02050604050505020204" pitchFamily="18" charset="0"/>
              </a:rPr>
              <a:t>… </a:t>
            </a:r>
            <a:r>
              <a:rPr lang="en-US" sz="3200" b="1" i="1" dirty="0">
                <a:solidFill>
                  <a:schemeClr val="bg1"/>
                </a:solidFill>
                <a:latin typeface="Bookman Old Style" panose="02050604050505020204" pitchFamily="18" charset="0"/>
              </a:rPr>
              <a:t> </a:t>
            </a:r>
            <a:r>
              <a:rPr lang="en-US" sz="3200" b="1" i="1" baseline="30000" dirty="0">
                <a:solidFill>
                  <a:schemeClr val="bg1"/>
                </a:solidFill>
                <a:latin typeface="Bookman Old Style" panose="02050604050505020204" pitchFamily="18" charset="0"/>
              </a:rPr>
              <a:t> </a:t>
            </a:r>
            <a:r>
              <a:rPr lang="en-US" sz="3200" b="1" i="1" dirty="0" smtClean="0">
                <a:solidFill>
                  <a:srgbClr val="FFFF00"/>
                </a:solidFill>
                <a:latin typeface="Bookman Old Style" panose="02050604050505020204" pitchFamily="18" charset="0"/>
              </a:rPr>
              <a:t>After </a:t>
            </a:r>
            <a:r>
              <a:rPr lang="en-US" sz="3200" b="1" i="1" dirty="0">
                <a:solidFill>
                  <a:srgbClr val="FFFF00"/>
                </a:solidFill>
                <a:latin typeface="Bookman Old Style" panose="02050604050505020204" pitchFamily="18" charset="0"/>
              </a:rPr>
              <a:t>that He was seen by </a:t>
            </a:r>
            <a:r>
              <a:rPr lang="en-US" sz="3200" b="1" i="1" dirty="0" smtClean="0">
                <a:solidFill>
                  <a:srgbClr val="FFFF00"/>
                </a:solidFill>
                <a:latin typeface="Bookman Old Style" panose="02050604050505020204" pitchFamily="18" charset="0"/>
              </a:rPr>
              <a:t>James</a:t>
            </a:r>
            <a:r>
              <a:rPr lang="en-US" sz="3200" b="1" i="1" dirty="0" smtClean="0">
                <a:solidFill>
                  <a:schemeClr val="bg1"/>
                </a:solidFill>
                <a:latin typeface="Bookman Old Style" panose="02050604050505020204" pitchFamily="18" charset="0"/>
              </a:rPr>
              <a:t> … </a:t>
            </a:r>
            <a:r>
              <a:rPr lang="en-US" sz="3200" b="1" i="1" baseline="30000" dirty="0">
                <a:solidFill>
                  <a:schemeClr val="bg1"/>
                </a:solidFill>
                <a:latin typeface="Bookman Old Style" panose="02050604050505020204" pitchFamily="18" charset="0"/>
              </a:rPr>
              <a:t> </a:t>
            </a:r>
            <a:r>
              <a:rPr lang="en-US" sz="3200" b="1" i="1" dirty="0">
                <a:solidFill>
                  <a:schemeClr val="bg1"/>
                </a:solidFill>
                <a:latin typeface="Bookman Old Style" panose="02050604050505020204" pitchFamily="18" charset="0"/>
              </a:rPr>
              <a:t>Then last of all He was seen by me also, as by one born out of due time.</a:t>
            </a:r>
            <a:r>
              <a:rPr lang="en-US" sz="3200" b="1" i="1" dirty="0" smtClean="0">
                <a:solidFill>
                  <a:schemeClr val="bg1"/>
                </a:solidFill>
                <a:latin typeface="Bookman Old Style" panose="02050604050505020204" pitchFamily="18" charset="0"/>
              </a:rPr>
              <a:t>	</a:t>
            </a:r>
            <a:r>
              <a:rPr lang="en-US" sz="3200" b="1" dirty="0" smtClean="0">
                <a:solidFill>
                  <a:schemeClr val="bg1"/>
                </a:solidFill>
                <a:latin typeface="Bookman Old Style" panose="02050604050505020204" pitchFamily="18" charset="0"/>
              </a:rPr>
              <a:t>	</a:t>
            </a:r>
          </a:p>
          <a:p>
            <a:pPr>
              <a:spcAft>
                <a:spcPts val="800"/>
              </a:spcAft>
            </a:pPr>
            <a:r>
              <a:rPr lang="en-US" sz="3200" b="1" dirty="0">
                <a:solidFill>
                  <a:schemeClr val="bg1"/>
                </a:solidFill>
                <a:latin typeface="Bookman Old Style" panose="02050604050505020204" pitchFamily="18" charset="0"/>
              </a:rPr>
              <a:t>	</a:t>
            </a:r>
            <a:r>
              <a:rPr lang="en-US" sz="3200" b="1" dirty="0" smtClean="0">
                <a:solidFill>
                  <a:schemeClr val="bg1"/>
                </a:solidFill>
                <a:latin typeface="Bookman Old Style" panose="02050604050505020204" pitchFamily="18" charset="0"/>
              </a:rPr>
              <a:t>		I Corinthians 15: 3 - 8</a:t>
            </a:r>
            <a:endParaRPr lang="en-US" sz="3200" b="1" dirty="0">
              <a:solidFill>
                <a:schemeClr val="bg1"/>
              </a:solidFill>
              <a:latin typeface="Bookman Old Style" panose="02050604050505020204" pitchFamily="18"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2721482068"/>
      </p:ext>
    </p:extLst>
  </p:cSld>
  <p:clrMapOvr>
    <a:masterClrMapping/>
  </p:clrMapOvr>
  <mc:AlternateContent xmlns:mc="http://schemas.openxmlformats.org/markup-compatibility/2006">
    <mc:Choice xmlns:p14="http://schemas.microsoft.com/office/powerpoint/2010/main" Requires="p14">
      <p:transition spd="slow" p14:dur="25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6115" y="1528832"/>
            <a:ext cx="8810172" cy="2875211"/>
          </a:xfrm>
          <a:prstGeom prst="rect">
            <a:avLst/>
          </a:prstGeom>
        </p:spPr>
        <p:txBody>
          <a:bodyPr wrap="square">
            <a:spAutoFit/>
          </a:bodyPr>
          <a:lstStyle/>
          <a:p>
            <a:pPr indent="228600" algn="ctr">
              <a:lnSpc>
                <a:spcPct val="107000"/>
              </a:lnSpc>
              <a:spcBef>
                <a:spcPts val="900"/>
              </a:spcBef>
            </a:pPr>
            <a:r>
              <a:rPr lang="en-US" sz="5400" b="1" dirty="0">
                <a:solidFill>
                  <a:schemeClr val="bg1"/>
                </a:solidFill>
                <a:latin typeface="Constantia" panose="02030602050306030303" pitchFamily="18" charset="0"/>
                <a:ea typeface="PMingLiU" panose="02020500000000000000" pitchFamily="18" charset="-120"/>
                <a:cs typeface="Arial" panose="020B0604020202020204" pitchFamily="34" charset="0"/>
              </a:rPr>
              <a:t>Romans 14: 6</a:t>
            </a:r>
            <a:endParaRPr lang="en-US" sz="3200" b="1" dirty="0">
              <a:solidFill>
                <a:schemeClr val="bg1"/>
              </a:solidFill>
              <a:latin typeface="Constantia" panose="02030602050306030303" pitchFamily="18" charset="0"/>
              <a:ea typeface="PMingLiU" panose="02020500000000000000" pitchFamily="18" charset="-120"/>
              <a:cs typeface="Arial" panose="020B0604020202020204" pitchFamily="34" charset="0"/>
            </a:endParaRPr>
          </a:p>
          <a:p>
            <a:pPr indent="228600" algn="ctr">
              <a:lnSpc>
                <a:spcPct val="107000"/>
              </a:lnSpc>
              <a:spcBef>
                <a:spcPts val="900"/>
              </a:spcBef>
            </a:pPr>
            <a:r>
              <a:rPr lang="en-US" sz="5400" b="1" i="1" dirty="0">
                <a:solidFill>
                  <a:schemeClr val="bg1"/>
                </a:solidFill>
                <a:latin typeface="Constantia" panose="02030602050306030303" pitchFamily="18" charset="0"/>
                <a:ea typeface="PMingLiU" panose="02020500000000000000" pitchFamily="18" charset="-120"/>
                <a:cs typeface="Arial" panose="020B0604020202020204" pitchFamily="34" charset="0"/>
              </a:rPr>
              <a:t>Therefore do not let your good be spoken of as evil.</a:t>
            </a:r>
            <a:endParaRPr lang="en-US" sz="1600" b="1" dirty="0">
              <a:latin typeface="Calibri" panose="020F0502020204030204" pitchFamily="34"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1290842753"/>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7663636"/>
          </a:xfrm>
          <a:prstGeom prst="rect">
            <a:avLst/>
          </a:prstGeom>
          <a:solidFill>
            <a:schemeClr val="bg2"/>
          </a:solidFill>
        </p:spPr>
        <p:txBody>
          <a:bodyPr wrap="square">
            <a:spAutoFit/>
          </a:bodyPr>
          <a:lstStyle/>
          <a:p>
            <a:r>
              <a:rPr lang="en-US" altLang="en-US" sz="2800" dirty="0" smtClean="0">
                <a:solidFill>
                  <a:srgbClr val="0070C0"/>
                </a:solidFill>
                <a:latin typeface="Engravers MT" panose="02090707080505020304" pitchFamily="18" charset="0"/>
                <a:cs typeface="Times New Roman" panose="02020603050405020304" pitchFamily="18" charset="0"/>
              </a:rPr>
              <a:t>James, </a:t>
            </a:r>
            <a:r>
              <a:rPr lang="en-US" altLang="en-US" sz="2800" dirty="0" smtClean="0">
                <a:solidFill>
                  <a:srgbClr val="FF0000"/>
                </a:solidFill>
                <a:latin typeface="Engravers MT" panose="02090707080505020304" pitchFamily="18" charset="0"/>
                <a:cs typeface="Times New Roman" panose="02020603050405020304" pitchFamily="18" charset="0"/>
              </a:rPr>
              <a:t>Galatians</a:t>
            </a:r>
          </a:p>
          <a:p>
            <a:endParaRPr lang="en-US" altLang="en-US" sz="2800" dirty="0">
              <a:solidFill>
                <a:srgbClr val="FF0000"/>
              </a:solidFill>
              <a:latin typeface="Engravers MT" panose="02090707080505020304" pitchFamily="18" charset="0"/>
              <a:cs typeface="Times New Roman" panose="02020603050405020304" pitchFamily="18" charset="0"/>
            </a:endParaRPr>
          </a:p>
          <a:p>
            <a:r>
              <a:rPr lang="en-US" altLang="en-US" sz="2800" dirty="0" smtClean="0">
                <a:solidFill>
                  <a:srgbClr val="FF0000"/>
                </a:solidFill>
                <a:latin typeface="Engravers MT" panose="02090707080505020304" pitchFamily="18" charset="0"/>
                <a:cs typeface="Times New Roman" panose="02020603050405020304" pitchFamily="18" charset="0"/>
              </a:rPr>
              <a:t>I </a:t>
            </a:r>
            <a:r>
              <a:rPr lang="en-US" altLang="en-US" sz="2800" dirty="0">
                <a:solidFill>
                  <a:srgbClr val="FF0000"/>
                </a:solidFill>
                <a:latin typeface="Engravers MT" panose="02090707080505020304" pitchFamily="18" charset="0"/>
                <a:cs typeface="Times New Roman" panose="02020603050405020304" pitchFamily="18" charset="0"/>
              </a:rPr>
              <a:t>&amp; II </a:t>
            </a:r>
            <a:r>
              <a:rPr lang="en-US" altLang="en-US" sz="2800" dirty="0" smtClean="0">
                <a:solidFill>
                  <a:srgbClr val="FF0000"/>
                </a:solidFill>
                <a:latin typeface="Engravers MT" panose="02090707080505020304" pitchFamily="18" charset="0"/>
                <a:cs typeface="Times New Roman" panose="02020603050405020304" pitchFamily="18" charset="0"/>
              </a:rPr>
              <a:t>Thessalonians</a:t>
            </a:r>
          </a:p>
          <a:p>
            <a:endParaRPr lang="en-US" altLang="en-US" sz="2800" dirty="0">
              <a:solidFill>
                <a:srgbClr val="FF0000"/>
              </a:solidFill>
              <a:latin typeface="Engravers MT" panose="02090707080505020304" pitchFamily="18" charset="0"/>
              <a:cs typeface="Times New Roman" panose="02020603050405020304" pitchFamily="18" charset="0"/>
            </a:endParaRPr>
          </a:p>
          <a:p>
            <a:r>
              <a:rPr lang="en-US" altLang="en-US" sz="2800" dirty="0" smtClean="0">
                <a:solidFill>
                  <a:srgbClr val="FF0000"/>
                </a:solidFill>
                <a:latin typeface="Engravers MT" panose="02090707080505020304" pitchFamily="18" charset="0"/>
                <a:cs typeface="Times New Roman" panose="02020603050405020304" pitchFamily="18" charset="0"/>
              </a:rPr>
              <a:t>I Corinthians, Philippians, </a:t>
            </a:r>
          </a:p>
          <a:p>
            <a:r>
              <a:rPr lang="en-US" altLang="en-US" sz="2800" dirty="0" smtClean="0">
                <a:solidFill>
                  <a:srgbClr val="FF0000"/>
                </a:solidFill>
                <a:latin typeface="Engravers MT" panose="02090707080505020304" pitchFamily="18" charset="0"/>
                <a:cs typeface="Times New Roman" panose="02020603050405020304" pitchFamily="18" charset="0"/>
              </a:rPr>
              <a:t>II  Corinthians, Romans, </a:t>
            </a:r>
          </a:p>
          <a:p>
            <a:r>
              <a:rPr lang="en-US" altLang="en-US" sz="2800" dirty="0" smtClean="0">
                <a:solidFill>
                  <a:srgbClr val="FF0000"/>
                </a:solidFill>
                <a:latin typeface="Engravers MT" panose="02090707080505020304" pitchFamily="18" charset="0"/>
                <a:cs typeface="Times New Roman" panose="02020603050405020304" pitchFamily="18" charset="0"/>
              </a:rPr>
              <a:t>I Timothy, Titus</a:t>
            </a:r>
          </a:p>
          <a:p>
            <a:endParaRPr lang="en-US" altLang="en-US" sz="2800" dirty="0">
              <a:solidFill>
                <a:srgbClr val="FF0000"/>
              </a:solidFill>
              <a:latin typeface="Engravers MT" panose="02090707080505020304" pitchFamily="18" charset="0"/>
              <a:cs typeface="Times New Roman" panose="02020603050405020304" pitchFamily="18" charset="0"/>
            </a:endParaRPr>
          </a:p>
          <a:p>
            <a:r>
              <a:rPr lang="en-US" altLang="en-US" sz="2800" dirty="0" smtClean="0">
                <a:solidFill>
                  <a:srgbClr val="00B050"/>
                </a:solidFill>
                <a:latin typeface="Engravers MT" panose="02090707080505020304" pitchFamily="18" charset="0"/>
                <a:cs typeface="Times New Roman" panose="02020603050405020304" pitchFamily="18" charset="0"/>
              </a:rPr>
              <a:t>Mark, Matthew, </a:t>
            </a:r>
            <a:r>
              <a:rPr lang="en-US" altLang="en-US" sz="2800" dirty="0" smtClean="0">
                <a:solidFill>
                  <a:srgbClr val="0070C0"/>
                </a:solidFill>
                <a:latin typeface="Engravers MT" panose="02090707080505020304" pitchFamily="18" charset="0"/>
                <a:cs typeface="Times New Roman" panose="02020603050405020304" pitchFamily="18" charset="0"/>
              </a:rPr>
              <a:t>I Peter, Hebrews,</a:t>
            </a:r>
            <a:r>
              <a:rPr lang="en-US" altLang="en-US" sz="2800" dirty="0" smtClean="0">
                <a:solidFill>
                  <a:srgbClr val="00B050"/>
                </a:solidFill>
                <a:latin typeface="Engravers MT" panose="02090707080505020304" pitchFamily="18" charset="0"/>
                <a:cs typeface="Times New Roman" panose="02020603050405020304" pitchFamily="18" charset="0"/>
              </a:rPr>
              <a:t> Luke, Acts</a:t>
            </a:r>
          </a:p>
          <a:p>
            <a:r>
              <a:rPr lang="en-US" altLang="en-US" sz="2800" dirty="0" smtClean="0">
                <a:solidFill>
                  <a:srgbClr val="FF0000"/>
                </a:solidFill>
                <a:latin typeface="Engravers MT" panose="02090707080505020304" pitchFamily="18" charset="0"/>
                <a:cs typeface="Times New Roman" panose="02020603050405020304" pitchFamily="18" charset="0"/>
              </a:rPr>
              <a:t> </a:t>
            </a:r>
            <a:endParaRPr lang="en-US" altLang="en-US" sz="2800" dirty="0">
              <a:solidFill>
                <a:srgbClr val="FF0000"/>
              </a:solidFill>
              <a:latin typeface="Engravers MT" panose="02090707080505020304" pitchFamily="18" charset="0"/>
              <a:cs typeface="Times New Roman" panose="02020603050405020304" pitchFamily="18" charset="0"/>
            </a:endParaRPr>
          </a:p>
          <a:p>
            <a:r>
              <a:rPr lang="en-US" altLang="en-US" sz="2800" dirty="0">
                <a:solidFill>
                  <a:srgbClr val="FF0000"/>
                </a:solidFill>
                <a:latin typeface="Engravers MT" panose="02090707080505020304" pitchFamily="18" charset="0"/>
                <a:cs typeface="Times New Roman" panose="02020603050405020304" pitchFamily="18" charset="0"/>
              </a:rPr>
              <a:t>Ephesians, </a:t>
            </a:r>
            <a:r>
              <a:rPr lang="en-US" altLang="en-US" sz="2800" dirty="0" smtClean="0">
                <a:solidFill>
                  <a:srgbClr val="FF0000"/>
                </a:solidFill>
                <a:latin typeface="Engravers MT" panose="02090707080505020304" pitchFamily="18" charset="0"/>
                <a:cs typeface="Times New Roman" panose="02020603050405020304" pitchFamily="18" charset="0"/>
              </a:rPr>
              <a:t>Colossians, Philemon</a:t>
            </a:r>
          </a:p>
          <a:p>
            <a:endParaRPr lang="en-US" altLang="en-US" sz="2800" dirty="0">
              <a:solidFill>
                <a:schemeClr val="accent5">
                  <a:lumMod val="75000"/>
                </a:schemeClr>
              </a:solidFill>
              <a:latin typeface="Engravers MT" panose="02090707080505020304" pitchFamily="18" charset="0"/>
              <a:cs typeface="Times New Roman" panose="02020603050405020304" pitchFamily="18" charset="0"/>
            </a:endParaRPr>
          </a:p>
          <a:p>
            <a:r>
              <a:rPr lang="en-US" altLang="en-US" sz="2800" dirty="0">
                <a:solidFill>
                  <a:srgbClr val="0070C0"/>
                </a:solidFill>
                <a:latin typeface="Engravers MT" panose="02090707080505020304" pitchFamily="18" charset="0"/>
                <a:cs typeface="Times New Roman" panose="02020603050405020304" pitchFamily="18" charset="0"/>
              </a:rPr>
              <a:t>II </a:t>
            </a:r>
            <a:r>
              <a:rPr lang="en-US" altLang="en-US" sz="2800" dirty="0" smtClean="0">
                <a:solidFill>
                  <a:srgbClr val="0070C0"/>
                </a:solidFill>
                <a:latin typeface="Engravers MT" panose="02090707080505020304" pitchFamily="18" charset="0"/>
                <a:cs typeface="Times New Roman" panose="02020603050405020304" pitchFamily="18" charset="0"/>
              </a:rPr>
              <a:t>Peter, </a:t>
            </a:r>
            <a:r>
              <a:rPr lang="en-US" altLang="en-US" sz="2800" dirty="0" smtClean="0">
                <a:solidFill>
                  <a:srgbClr val="FF0000"/>
                </a:solidFill>
                <a:latin typeface="Engravers MT" panose="02090707080505020304" pitchFamily="18" charset="0"/>
                <a:cs typeface="Times New Roman" panose="02020603050405020304" pitchFamily="18" charset="0"/>
              </a:rPr>
              <a:t>II Timothy, </a:t>
            </a:r>
            <a:r>
              <a:rPr lang="en-US" altLang="en-US" sz="2800" dirty="0" smtClean="0">
                <a:solidFill>
                  <a:srgbClr val="0070C0"/>
                </a:solidFill>
                <a:latin typeface="Engravers MT" panose="02090707080505020304" pitchFamily="18" charset="0"/>
                <a:cs typeface="Times New Roman" panose="02020603050405020304" pitchFamily="18" charset="0"/>
              </a:rPr>
              <a:t>Jude</a:t>
            </a:r>
            <a:endParaRPr lang="en-US" altLang="en-US" sz="2800" dirty="0">
              <a:solidFill>
                <a:srgbClr val="0070C0"/>
              </a:solidFill>
              <a:latin typeface="Engravers MT" panose="02090707080505020304" pitchFamily="18" charset="0"/>
              <a:cs typeface="Times New Roman" panose="02020603050405020304" pitchFamily="18" charset="0"/>
            </a:endParaRPr>
          </a:p>
          <a:p>
            <a:endParaRPr lang="en-US" altLang="en-US" sz="2800" dirty="0" smtClean="0">
              <a:solidFill>
                <a:srgbClr val="FF0000"/>
              </a:solidFill>
              <a:latin typeface="Engravers MT" panose="02090707080505020304" pitchFamily="18" charset="0"/>
              <a:cs typeface="Times New Roman" panose="02020603050405020304" pitchFamily="18" charset="0"/>
            </a:endParaRPr>
          </a:p>
          <a:p>
            <a:r>
              <a:rPr lang="en-US" altLang="en-US" sz="2800" dirty="0" smtClean="0">
                <a:solidFill>
                  <a:srgbClr val="00B050"/>
                </a:solidFill>
                <a:latin typeface="Engravers MT" panose="02090707080505020304" pitchFamily="18" charset="0"/>
                <a:cs typeface="Times New Roman" panose="02020603050405020304" pitchFamily="18" charset="0"/>
              </a:rPr>
              <a:t>John, </a:t>
            </a:r>
            <a:r>
              <a:rPr lang="en-US" altLang="en-US" sz="2800" dirty="0" smtClean="0">
                <a:solidFill>
                  <a:srgbClr val="0070C0"/>
                </a:solidFill>
                <a:latin typeface="Engravers MT" panose="02090707080505020304" pitchFamily="18" charset="0"/>
                <a:cs typeface="Times New Roman" panose="02020603050405020304" pitchFamily="18" charset="0"/>
              </a:rPr>
              <a:t>I</a:t>
            </a:r>
            <a:r>
              <a:rPr lang="en-US" altLang="en-US" sz="2800" dirty="0">
                <a:solidFill>
                  <a:srgbClr val="0070C0"/>
                </a:solidFill>
                <a:latin typeface="Engravers MT" panose="02090707080505020304" pitchFamily="18" charset="0"/>
                <a:cs typeface="Times New Roman" panose="02020603050405020304" pitchFamily="18" charset="0"/>
              </a:rPr>
              <a:t>, II, &amp; III </a:t>
            </a:r>
            <a:r>
              <a:rPr lang="en-US" altLang="en-US" sz="2800" dirty="0" smtClean="0">
                <a:solidFill>
                  <a:srgbClr val="0070C0"/>
                </a:solidFill>
                <a:latin typeface="Engravers MT" panose="02090707080505020304" pitchFamily="18" charset="0"/>
                <a:cs typeface="Times New Roman" panose="02020603050405020304" pitchFamily="18" charset="0"/>
              </a:rPr>
              <a:t>John, </a:t>
            </a:r>
            <a:r>
              <a:rPr lang="en-US" altLang="en-US" sz="2800" dirty="0" smtClean="0">
                <a:solidFill>
                  <a:srgbClr val="C00000"/>
                </a:solidFill>
                <a:latin typeface="Engravers MT" panose="02090707080505020304" pitchFamily="18" charset="0"/>
                <a:cs typeface="Times New Roman" panose="02020603050405020304" pitchFamily="18" charset="0"/>
              </a:rPr>
              <a:t>Revelation</a:t>
            </a:r>
          </a:p>
          <a:p>
            <a:endParaRPr lang="en-US" altLang="en-US" sz="2400" dirty="0">
              <a:solidFill>
                <a:srgbClr val="C00000"/>
              </a:solidFill>
              <a:latin typeface="Engravers MT" panose="02090707080505020304" pitchFamily="18" charset="0"/>
              <a:cs typeface="Times New Roman" panose="02020603050405020304" pitchFamily="18" charset="0"/>
            </a:endParaRPr>
          </a:p>
          <a:p>
            <a:pPr algn="ctr"/>
            <a:endParaRPr lang="en-US" altLang="en-US" sz="2000" dirty="0">
              <a:solidFill>
                <a:srgbClr val="C00000"/>
              </a:solidFill>
              <a:latin typeface="Engravers MT" panose="02090707080505020304" pitchFamily="18" charset="0"/>
              <a:cs typeface="Times New Roman" panose="02020603050405020304" pitchFamily="18" charset="0"/>
            </a:endParaRPr>
          </a:p>
        </p:txBody>
      </p:sp>
    </p:spTree>
    <p:extLst>
      <p:ext uri="{BB962C8B-B14F-4D97-AF65-F5344CB8AC3E}">
        <p14:creationId xmlns:p14="http://schemas.microsoft.com/office/powerpoint/2010/main" val="344179386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www.bible-history.com/sketches/ancient/capernaum-synago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582612"/>
            <a:ext cx="10340975" cy="578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9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3999" cy="6986528"/>
          </a:xfrm>
          <a:prstGeom prst="rect">
            <a:avLst/>
          </a:prstGeom>
          <a:solidFill>
            <a:schemeClr val="bg2"/>
          </a:solidFill>
        </p:spPr>
        <p:txBody>
          <a:bodyPr wrap="square">
            <a:spAutoFit/>
          </a:bodyPr>
          <a:lstStyle/>
          <a:p>
            <a:r>
              <a:rPr lang="en-US" altLang="en-US" sz="3200" dirty="0" smtClean="0">
                <a:solidFill>
                  <a:schemeClr val="accent6">
                    <a:lumMod val="75000"/>
                  </a:schemeClr>
                </a:solidFill>
                <a:latin typeface="Engravers MT" panose="02090707080505020304" pitchFamily="18" charset="0"/>
                <a:cs typeface="Times New Roman" panose="02020603050405020304" pitchFamily="18" charset="0"/>
              </a:rPr>
              <a:t>Matthew, Mark, Luke, John, Acts</a:t>
            </a:r>
          </a:p>
          <a:p>
            <a:endParaRPr lang="en-US" altLang="en-US" sz="3200" dirty="0">
              <a:solidFill>
                <a:schemeClr val="accent6">
                  <a:lumMod val="75000"/>
                </a:schemeClr>
              </a:solidFill>
              <a:latin typeface="Engravers MT" panose="02090707080505020304" pitchFamily="18" charset="0"/>
              <a:cs typeface="Times New Roman" panose="02020603050405020304" pitchFamily="18" charset="0"/>
            </a:endParaRPr>
          </a:p>
          <a:p>
            <a:r>
              <a:rPr lang="en-US" altLang="en-US" sz="3200" dirty="0" smtClean="0">
                <a:solidFill>
                  <a:srgbClr val="FF0000"/>
                </a:solidFill>
                <a:latin typeface="Engravers MT" panose="02090707080505020304" pitchFamily="18" charset="0"/>
                <a:cs typeface="Times New Roman" panose="02020603050405020304" pitchFamily="18" charset="0"/>
              </a:rPr>
              <a:t>Romans, I </a:t>
            </a:r>
            <a:r>
              <a:rPr lang="en-US" altLang="en-US" sz="3200" dirty="0">
                <a:solidFill>
                  <a:srgbClr val="FF0000"/>
                </a:solidFill>
                <a:latin typeface="Engravers MT" panose="02090707080505020304" pitchFamily="18" charset="0"/>
                <a:cs typeface="Times New Roman" panose="02020603050405020304" pitchFamily="18" charset="0"/>
              </a:rPr>
              <a:t>&amp; II  </a:t>
            </a:r>
            <a:r>
              <a:rPr lang="en-US" altLang="en-US" sz="3200" dirty="0" smtClean="0">
                <a:solidFill>
                  <a:srgbClr val="FF0000"/>
                </a:solidFill>
                <a:latin typeface="Engravers MT" panose="02090707080505020304" pitchFamily="18" charset="0"/>
                <a:cs typeface="Times New Roman" panose="02020603050405020304" pitchFamily="18" charset="0"/>
              </a:rPr>
              <a:t>Corinthians, Galatians, Ephesians, Philippians, Colossians, </a:t>
            </a:r>
          </a:p>
          <a:p>
            <a:r>
              <a:rPr lang="en-US" altLang="en-US" sz="3200" dirty="0" smtClean="0">
                <a:solidFill>
                  <a:srgbClr val="FF0000"/>
                </a:solidFill>
                <a:latin typeface="Engravers MT" panose="02090707080505020304" pitchFamily="18" charset="0"/>
                <a:cs typeface="Times New Roman" panose="02020603050405020304" pitchFamily="18" charset="0"/>
              </a:rPr>
              <a:t>I </a:t>
            </a:r>
            <a:r>
              <a:rPr lang="en-US" altLang="en-US" sz="3200" dirty="0">
                <a:solidFill>
                  <a:srgbClr val="FF0000"/>
                </a:solidFill>
                <a:latin typeface="Engravers MT" panose="02090707080505020304" pitchFamily="18" charset="0"/>
                <a:cs typeface="Times New Roman" panose="02020603050405020304" pitchFamily="18" charset="0"/>
              </a:rPr>
              <a:t>&amp; II </a:t>
            </a:r>
            <a:r>
              <a:rPr lang="en-US" altLang="en-US" sz="3200" dirty="0" smtClean="0">
                <a:solidFill>
                  <a:srgbClr val="FF0000"/>
                </a:solidFill>
                <a:latin typeface="Engravers MT" panose="02090707080505020304" pitchFamily="18" charset="0"/>
                <a:cs typeface="Times New Roman" panose="02020603050405020304" pitchFamily="18" charset="0"/>
              </a:rPr>
              <a:t>Thessalonians, </a:t>
            </a:r>
          </a:p>
          <a:p>
            <a:r>
              <a:rPr lang="en-US" altLang="en-US" sz="3200" dirty="0" smtClean="0">
                <a:solidFill>
                  <a:srgbClr val="FF0000"/>
                </a:solidFill>
                <a:latin typeface="Engravers MT" panose="02090707080505020304" pitchFamily="18" charset="0"/>
                <a:cs typeface="Times New Roman" panose="02020603050405020304" pitchFamily="18" charset="0"/>
              </a:rPr>
              <a:t>I </a:t>
            </a:r>
            <a:r>
              <a:rPr lang="en-US" altLang="en-US" sz="3200" dirty="0">
                <a:solidFill>
                  <a:srgbClr val="FF0000"/>
                </a:solidFill>
                <a:latin typeface="Engravers MT" panose="02090707080505020304" pitchFamily="18" charset="0"/>
                <a:cs typeface="Times New Roman" panose="02020603050405020304" pitchFamily="18" charset="0"/>
              </a:rPr>
              <a:t>&amp; II </a:t>
            </a:r>
            <a:r>
              <a:rPr lang="en-US" altLang="en-US" sz="3200" dirty="0" smtClean="0">
                <a:solidFill>
                  <a:srgbClr val="FF0000"/>
                </a:solidFill>
                <a:latin typeface="Engravers MT" panose="02090707080505020304" pitchFamily="18" charset="0"/>
                <a:cs typeface="Times New Roman" panose="02020603050405020304" pitchFamily="18" charset="0"/>
              </a:rPr>
              <a:t>Timothy, Titus, Philemon</a:t>
            </a:r>
          </a:p>
          <a:p>
            <a:endParaRPr lang="en-US" altLang="en-US" sz="3200" dirty="0">
              <a:solidFill>
                <a:schemeClr val="accent5">
                  <a:lumMod val="75000"/>
                </a:schemeClr>
              </a:solidFill>
              <a:latin typeface="Engravers MT" panose="02090707080505020304" pitchFamily="18" charset="0"/>
              <a:cs typeface="Times New Roman" panose="02020603050405020304" pitchFamily="18" charset="0"/>
            </a:endParaRPr>
          </a:p>
          <a:p>
            <a:r>
              <a:rPr lang="en-US" altLang="en-US" sz="3200" dirty="0" smtClean="0">
                <a:solidFill>
                  <a:schemeClr val="accent1">
                    <a:lumMod val="50000"/>
                  </a:schemeClr>
                </a:solidFill>
                <a:latin typeface="Engravers MT" panose="02090707080505020304" pitchFamily="18" charset="0"/>
                <a:cs typeface="Times New Roman" panose="02020603050405020304" pitchFamily="18" charset="0"/>
              </a:rPr>
              <a:t>Hebrews, James, I </a:t>
            </a:r>
            <a:r>
              <a:rPr lang="en-US" altLang="en-US" sz="3200" dirty="0">
                <a:solidFill>
                  <a:schemeClr val="accent1">
                    <a:lumMod val="50000"/>
                  </a:schemeClr>
                </a:solidFill>
                <a:latin typeface="Engravers MT" panose="02090707080505020304" pitchFamily="18" charset="0"/>
                <a:cs typeface="Times New Roman" panose="02020603050405020304" pitchFamily="18" charset="0"/>
              </a:rPr>
              <a:t>&amp; II </a:t>
            </a:r>
            <a:r>
              <a:rPr lang="en-US" altLang="en-US" sz="3200" dirty="0" smtClean="0">
                <a:solidFill>
                  <a:schemeClr val="accent1">
                    <a:lumMod val="50000"/>
                  </a:schemeClr>
                </a:solidFill>
                <a:latin typeface="Engravers MT" panose="02090707080505020304" pitchFamily="18" charset="0"/>
                <a:cs typeface="Times New Roman" panose="02020603050405020304" pitchFamily="18" charset="0"/>
              </a:rPr>
              <a:t>Peter, </a:t>
            </a:r>
          </a:p>
          <a:p>
            <a:r>
              <a:rPr lang="en-US" altLang="en-US" sz="3200" dirty="0" smtClean="0">
                <a:solidFill>
                  <a:schemeClr val="accent1">
                    <a:lumMod val="50000"/>
                  </a:schemeClr>
                </a:solidFill>
                <a:latin typeface="Engravers MT" panose="02090707080505020304" pitchFamily="18" charset="0"/>
                <a:cs typeface="Times New Roman" panose="02020603050405020304" pitchFamily="18" charset="0"/>
              </a:rPr>
              <a:t>I</a:t>
            </a:r>
            <a:r>
              <a:rPr lang="en-US" altLang="en-US" sz="3200" dirty="0">
                <a:solidFill>
                  <a:schemeClr val="accent1">
                    <a:lumMod val="50000"/>
                  </a:schemeClr>
                </a:solidFill>
                <a:latin typeface="Engravers MT" panose="02090707080505020304" pitchFamily="18" charset="0"/>
                <a:cs typeface="Times New Roman" panose="02020603050405020304" pitchFamily="18" charset="0"/>
              </a:rPr>
              <a:t>, II, &amp; III </a:t>
            </a:r>
            <a:r>
              <a:rPr lang="en-US" altLang="en-US" sz="3200" dirty="0" smtClean="0">
                <a:solidFill>
                  <a:schemeClr val="accent1">
                    <a:lumMod val="50000"/>
                  </a:schemeClr>
                </a:solidFill>
                <a:latin typeface="Engravers MT" panose="02090707080505020304" pitchFamily="18" charset="0"/>
                <a:cs typeface="Times New Roman" panose="02020603050405020304" pitchFamily="18" charset="0"/>
              </a:rPr>
              <a:t>John, Jude</a:t>
            </a:r>
          </a:p>
          <a:p>
            <a:endParaRPr lang="en-US" altLang="en-US" sz="3200" dirty="0">
              <a:solidFill>
                <a:schemeClr val="accent6"/>
              </a:solidFill>
              <a:latin typeface="Engravers MT" panose="02090707080505020304" pitchFamily="18" charset="0"/>
              <a:cs typeface="Times New Roman" panose="02020603050405020304" pitchFamily="18" charset="0"/>
            </a:endParaRPr>
          </a:p>
          <a:p>
            <a:r>
              <a:rPr lang="en-US" altLang="en-US" sz="3200" dirty="0" smtClean="0">
                <a:solidFill>
                  <a:srgbClr val="C00000"/>
                </a:solidFill>
                <a:latin typeface="Engravers MT" panose="02090707080505020304" pitchFamily="18" charset="0"/>
                <a:cs typeface="Times New Roman" panose="02020603050405020304" pitchFamily="18" charset="0"/>
              </a:rPr>
              <a:t>Revelation</a:t>
            </a:r>
            <a:endParaRPr lang="en-US" altLang="en-US" dirty="0">
              <a:solidFill>
                <a:srgbClr val="C00000"/>
              </a:solidFill>
              <a:latin typeface="Engravers MT" panose="02090707080505020304" pitchFamily="18" charset="0"/>
              <a:cs typeface="Times New Roman" panose="02020603050405020304" pitchFamily="18" charset="0"/>
            </a:endParaRPr>
          </a:p>
        </p:txBody>
      </p:sp>
    </p:spTree>
    <p:extLst>
      <p:ext uri="{BB962C8B-B14F-4D97-AF65-F5344CB8AC3E}">
        <p14:creationId xmlns:p14="http://schemas.microsoft.com/office/powerpoint/2010/main" val="930107805"/>
      </p:ext>
    </p:extLst>
  </p:cSld>
  <p:clrMapOvr>
    <a:masterClrMapping/>
  </p:clrMapOvr>
  <p:transition spd="med">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7663636"/>
          </a:xfrm>
          <a:prstGeom prst="rect">
            <a:avLst/>
          </a:prstGeom>
          <a:solidFill>
            <a:schemeClr val="bg2"/>
          </a:solidFill>
        </p:spPr>
        <p:txBody>
          <a:bodyPr wrap="square">
            <a:spAutoFit/>
          </a:bodyPr>
          <a:lstStyle/>
          <a:p>
            <a:r>
              <a:rPr lang="en-US" altLang="en-US" sz="2800" dirty="0" smtClean="0">
                <a:solidFill>
                  <a:srgbClr val="0070C0"/>
                </a:solidFill>
                <a:latin typeface="Engravers MT" panose="02090707080505020304" pitchFamily="18" charset="0"/>
                <a:cs typeface="Times New Roman" panose="02020603050405020304" pitchFamily="18" charset="0"/>
              </a:rPr>
              <a:t>James, </a:t>
            </a:r>
            <a:r>
              <a:rPr lang="en-US" altLang="en-US" sz="2800" dirty="0" smtClean="0">
                <a:solidFill>
                  <a:srgbClr val="FF0000"/>
                </a:solidFill>
                <a:latin typeface="Engravers MT" panose="02090707080505020304" pitchFamily="18" charset="0"/>
                <a:cs typeface="Times New Roman" panose="02020603050405020304" pitchFamily="18" charset="0"/>
              </a:rPr>
              <a:t>Galatians</a:t>
            </a:r>
          </a:p>
          <a:p>
            <a:endParaRPr lang="en-US" altLang="en-US" sz="2800" dirty="0">
              <a:solidFill>
                <a:srgbClr val="FF0000"/>
              </a:solidFill>
              <a:latin typeface="Engravers MT" panose="02090707080505020304" pitchFamily="18" charset="0"/>
              <a:cs typeface="Times New Roman" panose="02020603050405020304" pitchFamily="18" charset="0"/>
            </a:endParaRPr>
          </a:p>
          <a:p>
            <a:r>
              <a:rPr lang="en-US" altLang="en-US" sz="2800" dirty="0" smtClean="0">
                <a:solidFill>
                  <a:srgbClr val="FF0000"/>
                </a:solidFill>
                <a:latin typeface="Engravers MT" panose="02090707080505020304" pitchFamily="18" charset="0"/>
                <a:cs typeface="Times New Roman" panose="02020603050405020304" pitchFamily="18" charset="0"/>
              </a:rPr>
              <a:t>I </a:t>
            </a:r>
            <a:r>
              <a:rPr lang="en-US" altLang="en-US" sz="2800" dirty="0">
                <a:solidFill>
                  <a:srgbClr val="FF0000"/>
                </a:solidFill>
                <a:latin typeface="Engravers MT" panose="02090707080505020304" pitchFamily="18" charset="0"/>
                <a:cs typeface="Times New Roman" panose="02020603050405020304" pitchFamily="18" charset="0"/>
              </a:rPr>
              <a:t>&amp; II </a:t>
            </a:r>
            <a:r>
              <a:rPr lang="en-US" altLang="en-US" sz="2800" dirty="0" smtClean="0">
                <a:solidFill>
                  <a:srgbClr val="FF0000"/>
                </a:solidFill>
                <a:latin typeface="Engravers MT" panose="02090707080505020304" pitchFamily="18" charset="0"/>
                <a:cs typeface="Times New Roman" panose="02020603050405020304" pitchFamily="18" charset="0"/>
              </a:rPr>
              <a:t>Thessalonians</a:t>
            </a:r>
          </a:p>
          <a:p>
            <a:endParaRPr lang="en-US" altLang="en-US" sz="2800" dirty="0">
              <a:solidFill>
                <a:srgbClr val="FF0000"/>
              </a:solidFill>
              <a:latin typeface="Engravers MT" panose="02090707080505020304" pitchFamily="18" charset="0"/>
              <a:cs typeface="Times New Roman" panose="02020603050405020304" pitchFamily="18" charset="0"/>
            </a:endParaRPr>
          </a:p>
          <a:p>
            <a:r>
              <a:rPr lang="en-US" altLang="en-US" sz="2800" dirty="0" smtClean="0">
                <a:solidFill>
                  <a:srgbClr val="FF0000"/>
                </a:solidFill>
                <a:latin typeface="Engravers MT" panose="02090707080505020304" pitchFamily="18" charset="0"/>
                <a:cs typeface="Times New Roman" panose="02020603050405020304" pitchFamily="18" charset="0"/>
              </a:rPr>
              <a:t>I Corinthians, Philippians, </a:t>
            </a:r>
          </a:p>
          <a:p>
            <a:r>
              <a:rPr lang="en-US" altLang="en-US" sz="2800" dirty="0" smtClean="0">
                <a:solidFill>
                  <a:srgbClr val="FF0000"/>
                </a:solidFill>
                <a:latin typeface="Engravers MT" panose="02090707080505020304" pitchFamily="18" charset="0"/>
                <a:cs typeface="Times New Roman" panose="02020603050405020304" pitchFamily="18" charset="0"/>
              </a:rPr>
              <a:t>II  Corinthians, Romans, </a:t>
            </a:r>
          </a:p>
          <a:p>
            <a:r>
              <a:rPr lang="en-US" altLang="en-US" sz="2800" dirty="0" smtClean="0">
                <a:solidFill>
                  <a:srgbClr val="FF0000"/>
                </a:solidFill>
                <a:latin typeface="Engravers MT" panose="02090707080505020304" pitchFamily="18" charset="0"/>
                <a:cs typeface="Times New Roman" panose="02020603050405020304" pitchFamily="18" charset="0"/>
              </a:rPr>
              <a:t>I Timothy, Titus</a:t>
            </a:r>
          </a:p>
          <a:p>
            <a:endParaRPr lang="en-US" altLang="en-US" sz="2800" dirty="0">
              <a:solidFill>
                <a:srgbClr val="FF0000"/>
              </a:solidFill>
              <a:latin typeface="Engravers MT" panose="02090707080505020304" pitchFamily="18" charset="0"/>
              <a:cs typeface="Times New Roman" panose="02020603050405020304" pitchFamily="18" charset="0"/>
            </a:endParaRPr>
          </a:p>
          <a:p>
            <a:r>
              <a:rPr lang="en-US" altLang="en-US" sz="2800" dirty="0" smtClean="0">
                <a:solidFill>
                  <a:srgbClr val="00B050"/>
                </a:solidFill>
                <a:latin typeface="Engravers MT" panose="02090707080505020304" pitchFamily="18" charset="0"/>
                <a:cs typeface="Times New Roman" panose="02020603050405020304" pitchFamily="18" charset="0"/>
              </a:rPr>
              <a:t>Mark, Matthew, </a:t>
            </a:r>
            <a:r>
              <a:rPr lang="en-US" altLang="en-US" sz="2800" dirty="0" smtClean="0">
                <a:solidFill>
                  <a:srgbClr val="0070C0"/>
                </a:solidFill>
                <a:latin typeface="Engravers MT" panose="02090707080505020304" pitchFamily="18" charset="0"/>
                <a:cs typeface="Times New Roman" panose="02020603050405020304" pitchFamily="18" charset="0"/>
              </a:rPr>
              <a:t>I Peter, Hebrews,</a:t>
            </a:r>
            <a:r>
              <a:rPr lang="en-US" altLang="en-US" sz="2800" dirty="0" smtClean="0">
                <a:solidFill>
                  <a:srgbClr val="00B050"/>
                </a:solidFill>
                <a:latin typeface="Engravers MT" panose="02090707080505020304" pitchFamily="18" charset="0"/>
                <a:cs typeface="Times New Roman" panose="02020603050405020304" pitchFamily="18" charset="0"/>
              </a:rPr>
              <a:t> Luke, Acts</a:t>
            </a:r>
          </a:p>
          <a:p>
            <a:r>
              <a:rPr lang="en-US" altLang="en-US" sz="2800" dirty="0" smtClean="0">
                <a:solidFill>
                  <a:srgbClr val="FF0000"/>
                </a:solidFill>
                <a:latin typeface="Engravers MT" panose="02090707080505020304" pitchFamily="18" charset="0"/>
                <a:cs typeface="Times New Roman" panose="02020603050405020304" pitchFamily="18" charset="0"/>
              </a:rPr>
              <a:t> </a:t>
            </a:r>
            <a:endParaRPr lang="en-US" altLang="en-US" sz="2800" dirty="0">
              <a:solidFill>
                <a:srgbClr val="FF0000"/>
              </a:solidFill>
              <a:latin typeface="Engravers MT" panose="02090707080505020304" pitchFamily="18" charset="0"/>
              <a:cs typeface="Times New Roman" panose="02020603050405020304" pitchFamily="18" charset="0"/>
            </a:endParaRPr>
          </a:p>
          <a:p>
            <a:r>
              <a:rPr lang="en-US" altLang="en-US" sz="2800" dirty="0">
                <a:solidFill>
                  <a:srgbClr val="FF0000"/>
                </a:solidFill>
                <a:latin typeface="Engravers MT" panose="02090707080505020304" pitchFamily="18" charset="0"/>
                <a:cs typeface="Times New Roman" panose="02020603050405020304" pitchFamily="18" charset="0"/>
              </a:rPr>
              <a:t>Ephesians, </a:t>
            </a:r>
            <a:r>
              <a:rPr lang="en-US" altLang="en-US" sz="2800" dirty="0" smtClean="0">
                <a:solidFill>
                  <a:srgbClr val="FF0000"/>
                </a:solidFill>
                <a:latin typeface="Engravers MT" panose="02090707080505020304" pitchFamily="18" charset="0"/>
                <a:cs typeface="Times New Roman" panose="02020603050405020304" pitchFamily="18" charset="0"/>
              </a:rPr>
              <a:t>Colossians, Philemon</a:t>
            </a:r>
          </a:p>
          <a:p>
            <a:endParaRPr lang="en-US" altLang="en-US" sz="2800" dirty="0">
              <a:solidFill>
                <a:schemeClr val="accent5">
                  <a:lumMod val="75000"/>
                </a:schemeClr>
              </a:solidFill>
              <a:latin typeface="Engravers MT" panose="02090707080505020304" pitchFamily="18" charset="0"/>
              <a:cs typeface="Times New Roman" panose="02020603050405020304" pitchFamily="18" charset="0"/>
            </a:endParaRPr>
          </a:p>
          <a:p>
            <a:r>
              <a:rPr lang="en-US" altLang="en-US" sz="2800" dirty="0">
                <a:solidFill>
                  <a:srgbClr val="0070C0"/>
                </a:solidFill>
                <a:latin typeface="Engravers MT" panose="02090707080505020304" pitchFamily="18" charset="0"/>
                <a:cs typeface="Times New Roman" panose="02020603050405020304" pitchFamily="18" charset="0"/>
              </a:rPr>
              <a:t>II </a:t>
            </a:r>
            <a:r>
              <a:rPr lang="en-US" altLang="en-US" sz="2800" dirty="0" smtClean="0">
                <a:solidFill>
                  <a:srgbClr val="0070C0"/>
                </a:solidFill>
                <a:latin typeface="Engravers MT" panose="02090707080505020304" pitchFamily="18" charset="0"/>
                <a:cs typeface="Times New Roman" panose="02020603050405020304" pitchFamily="18" charset="0"/>
              </a:rPr>
              <a:t>Peter, </a:t>
            </a:r>
            <a:r>
              <a:rPr lang="en-US" altLang="en-US" sz="2800" dirty="0" smtClean="0">
                <a:solidFill>
                  <a:srgbClr val="FF0000"/>
                </a:solidFill>
                <a:latin typeface="Engravers MT" panose="02090707080505020304" pitchFamily="18" charset="0"/>
                <a:cs typeface="Times New Roman" panose="02020603050405020304" pitchFamily="18" charset="0"/>
              </a:rPr>
              <a:t>II Timothy, </a:t>
            </a:r>
            <a:r>
              <a:rPr lang="en-US" altLang="en-US" sz="2800" dirty="0" smtClean="0">
                <a:solidFill>
                  <a:srgbClr val="0070C0"/>
                </a:solidFill>
                <a:latin typeface="Engravers MT" panose="02090707080505020304" pitchFamily="18" charset="0"/>
                <a:cs typeface="Times New Roman" panose="02020603050405020304" pitchFamily="18" charset="0"/>
              </a:rPr>
              <a:t>Jude</a:t>
            </a:r>
            <a:endParaRPr lang="en-US" altLang="en-US" sz="2800" dirty="0">
              <a:solidFill>
                <a:srgbClr val="0070C0"/>
              </a:solidFill>
              <a:latin typeface="Engravers MT" panose="02090707080505020304" pitchFamily="18" charset="0"/>
              <a:cs typeface="Times New Roman" panose="02020603050405020304" pitchFamily="18" charset="0"/>
            </a:endParaRPr>
          </a:p>
          <a:p>
            <a:endParaRPr lang="en-US" altLang="en-US" sz="2800" dirty="0" smtClean="0">
              <a:solidFill>
                <a:srgbClr val="FF0000"/>
              </a:solidFill>
              <a:latin typeface="Engravers MT" panose="02090707080505020304" pitchFamily="18" charset="0"/>
              <a:cs typeface="Times New Roman" panose="02020603050405020304" pitchFamily="18" charset="0"/>
            </a:endParaRPr>
          </a:p>
          <a:p>
            <a:r>
              <a:rPr lang="en-US" altLang="en-US" sz="2800" dirty="0" smtClean="0">
                <a:solidFill>
                  <a:srgbClr val="00B050"/>
                </a:solidFill>
                <a:latin typeface="Engravers MT" panose="02090707080505020304" pitchFamily="18" charset="0"/>
                <a:cs typeface="Times New Roman" panose="02020603050405020304" pitchFamily="18" charset="0"/>
              </a:rPr>
              <a:t>John, </a:t>
            </a:r>
            <a:r>
              <a:rPr lang="en-US" altLang="en-US" sz="2800" dirty="0" smtClean="0">
                <a:solidFill>
                  <a:srgbClr val="0070C0"/>
                </a:solidFill>
                <a:latin typeface="Engravers MT" panose="02090707080505020304" pitchFamily="18" charset="0"/>
                <a:cs typeface="Times New Roman" panose="02020603050405020304" pitchFamily="18" charset="0"/>
              </a:rPr>
              <a:t>I</a:t>
            </a:r>
            <a:r>
              <a:rPr lang="en-US" altLang="en-US" sz="2800" dirty="0">
                <a:solidFill>
                  <a:srgbClr val="0070C0"/>
                </a:solidFill>
                <a:latin typeface="Engravers MT" panose="02090707080505020304" pitchFamily="18" charset="0"/>
                <a:cs typeface="Times New Roman" panose="02020603050405020304" pitchFamily="18" charset="0"/>
              </a:rPr>
              <a:t>, II, &amp; III </a:t>
            </a:r>
            <a:r>
              <a:rPr lang="en-US" altLang="en-US" sz="2800" dirty="0" smtClean="0">
                <a:solidFill>
                  <a:srgbClr val="0070C0"/>
                </a:solidFill>
                <a:latin typeface="Engravers MT" panose="02090707080505020304" pitchFamily="18" charset="0"/>
                <a:cs typeface="Times New Roman" panose="02020603050405020304" pitchFamily="18" charset="0"/>
              </a:rPr>
              <a:t>John, </a:t>
            </a:r>
            <a:r>
              <a:rPr lang="en-US" altLang="en-US" sz="2800" dirty="0" smtClean="0">
                <a:solidFill>
                  <a:srgbClr val="C00000"/>
                </a:solidFill>
                <a:latin typeface="Engravers MT" panose="02090707080505020304" pitchFamily="18" charset="0"/>
                <a:cs typeface="Times New Roman" panose="02020603050405020304" pitchFamily="18" charset="0"/>
              </a:rPr>
              <a:t>Revelation</a:t>
            </a:r>
          </a:p>
          <a:p>
            <a:endParaRPr lang="en-US" altLang="en-US" sz="2400" dirty="0">
              <a:solidFill>
                <a:srgbClr val="C00000"/>
              </a:solidFill>
              <a:latin typeface="Engravers MT" panose="02090707080505020304" pitchFamily="18" charset="0"/>
              <a:cs typeface="Times New Roman" panose="02020603050405020304" pitchFamily="18" charset="0"/>
            </a:endParaRPr>
          </a:p>
          <a:p>
            <a:pPr algn="ctr"/>
            <a:endParaRPr lang="en-US" altLang="en-US" sz="2000" dirty="0">
              <a:solidFill>
                <a:srgbClr val="C00000"/>
              </a:solidFill>
              <a:latin typeface="Engravers MT" panose="02090707080505020304" pitchFamily="18" charset="0"/>
              <a:cs typeface="Times New Roman" panose="02020603050405020304" pitchFamily="18" charset="0"/>
            </a:endParaRPr>
          </a:p>
        </p:txBody>
      </p:sp>
    </p:spTree>
    <p:extLst>
      <p:ext uri="{BB962C8B-B14F-4D97-AF65-F5344CB8AC3E}">
        <p14:creationId xmlns:p14="http://schemas.microsoft.com/office/powerpoint/2010/main" val="2049570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2554545"/>
          </a:xfrm>
          <a:prstGeom prst="rect">
            <a:avLst/>
          </a:prstGeom>
          <a:solidFill>
            <a:schemeClr val="bg2"/>
          </a:solidFill>
        </p:spPr>
        <p:txBody>
          <a:bodyPr wrap="square">
            <a:spAutoFit/>
          </a:bodyPr>
          <a:lstStyle/>
          <a:p>
            <a:pPr algn="ctr"/>
            <a:r>
              <a:rPr lang="en-US" altLang="en-US" sz="8000" dirty="0">
                <a:solidFill>
                  <a:srgbClr val="0070C0"/>
                </a:solidFill>
                <a:latin typeface="Engravers MT" panose="02090707080505020304" pitchFamily="18" charset="0"/>
                <a:cs typeface="Times New Roman" panose="02020603050405020304" pitchFamily="18" charset="0"/>
              </a:rPr>
              <a:t>James</a:t>
            </a:r>
          </a:p>
          <a:p>
            <a:pPr algn="ctr"/>
            <a:r>
              <a:rPr lang="en-US" altLang="en-US" sz="8000" dirty="0" smtClean="0">
                <a:solidFill>
                  <a:srgbClr val="FF0000"/>
                </a:solidFill>
                <a:latin typeface="Engravers MT" panose="02090707080505020304" pitchFamily="18" charset="0"/>
                <a:cs typeface="Times New Roman" panose="02020603050405020304" pitchFamily="18" charset="0"/>
              </a:rPr>
              <a:t>Galatians</a:t>
            </a:r>
            <a:endParaRPr lang="en-US" altLang="en-US" sz="8000" dirty="0">
              <a:solidFill>
                <a:srgbClr val="FF0000"/>
              </a:solidFill>
              <a:latin typeface="Engravers MT" panose="020907070805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943425" y="2698617"/>
            <a:ext cx="7358743" cy="3931836"/>
          </a:xfrm>
          <a:prstGeom prst="rect">
            <a:avLst/>
          </a:prstGeom>
        </p:spPr>
      </p:pic>
    </p:spTree>
    <p:extLst>
      <p:ext uri="{BB962C8B-B14F-4D97-AF65-F5344CB8AC3E}">
        <p14:creationId xmlns:p14="http://schemas.microsoft.com/office/powerpoint/2010/main" val="3144520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2554545"/>
          </a:xfrm>
          <a:prstGeom prst="rect">
            <a:avLst/>
          </a:prstGeom>
          <a:solidFill>
            <a:schemeClr val="bg2"/>
          </a:solidFill>
        </p:spPr>
        <p:txBody>
          <a:bodyPr wrap="square">
            <a:spAutoFit/>
          </a:bodyPr>
          <a:lstStyle/>
          <a:p>
            <a:pPr algn="ctr"/>
            <a:r>
              <a:rPr lang="en-US" altLang="en-US" sz="8000" dirty="0">
                <a:solidFill>
                  <a:srgbClr val="0070C0"/>
                </a:solidFill>
                <a:latin typeface="Engravers MT" panose="02090707080505020304" pitchFamily="18" charset="0"/>
                <a:cs typeface="Times New Roman" panose="02020603050405020304" pitchFamily="18" charset="0"/>
              </a:rPr>
              <a:t>James</a:t>
            </a:r>
          </a:p>
          <a:p>
            <a:pPr algn="ctr"/>
            <a:r>
              <a:rPr lang="en-US" altLang="en-US" sz="8000" dirty="0" smtClean="0">
                <a:solidFill>
                  <a:srgbClr val="FF0000"/>
                </a:solidFill>
                <a:latin typeface="Engravers MT" panose="02090707080505020304" pitchFamily="18" charset="0"/>
                <a:cs typeface="Times New Roman" panose="02020603050405020304" pitchFamily="18" charset="0"/>
              </a:rPr>
              <a:t>Galatians</a:t>
            </a:r>
            <a:endParaRPr lang="en-US" altLang="en-US" sz="8000" dirty="0">
              <a:solidFill>
                <a:srgbClr val="FF0000"/>
              </a:solidFill>
              <a:latin typeface="Engravers MT" panose="020907070805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943425" y="2682575"/>
            <a:ext cx="7358743" cy="3931836"/>
          </a:xfrm>
          <a:prstGeom prst="rect">
            <a:avLst/>
          </a:prstGeom>
        </p:spPr>
      </p:pic>
      <p:sp>
        <p:nvSpPr>
          <p:cNvPr id="2" name="Rectangle 1"/>
          <p:cNvSpPr/>
          <p:nvPr/>
        </p:nvSpPr>
        <p:spPr>
          <a:xfrm>
            <a:off x="1195135" y="4433047"/>
            <a:ext cx="6392779" cy="1754326"/>
          </a:xfrm>
          <a:prstGeom prst="rect">
            <a:avLst/>
          </a:prstGeom>
          <a:solidFill>
            <a:schemeClr val="bg2">
              <a:alpha val="44000"/>
            </a:schemeClr>
          </a:solidFill>
          <a:ln w="60325" cmpd="thinThick">
            <a:solidFill>
              <a:schemeClr val="bg2">
                <a:lumMod val="10000"/>
              </a:schemeClr>
            </a:solidFill>
            <a:miter lim="800000"/>
          </a:ln>
        </p:spPr>
        <p:txBody>
          <a:bodyPr wrap="square">
            <a:spAutoFit/>
          </a:bodyPr>
          <a:lstStyle/>
          <a:p>
            <a:pPr algn="ctr"/>
            <a:r>
              <a:rPr lang="en-US" sz="3600" b="1" i="1" dirty="0">
                <a:latin typeface="Bookman Old Style" panose="02050604050505020204" pitchFamily="18" charset="0"/>
              </a:rPr>
              <a:t>… no small dissension and dispute …</a:t>
            </a:r>
          </a:p>
          <a:p>
            <a:pPr algn="ctr"/>
            <a:r>
              <a:rPr lang="en-US" sz="3600" b="1" i="1" dirty="0">
                <a:latin typeface="Bookman Old Style" panose="02050604050505020204" pitchFamily="18" charset="0"/>
              </a:rPr>
              <a:t>		</a:t>
            </a:r>
            <a:r>
              <a:rPr lang="en-US" sz="3600" b="1" dirty="0" smtClean="0">
                <a:latin typeface="Bookman Old Style" panose="02050604050505020204" pitchFamily="18" charset="0"/>
              </a:rPr>
              <a:t>Acts </a:t>
            </a:r>
            <a:r>
              <a:rPr lang="en-US" sz="3600" b="1" dirty="0">
                <a:latin typeface="Bookman Old Style" panose="02050604050505020204" pitchFamily="18" charset="0"/>
              </a:rPr>
              <a:t>15: 2</a:t>
            </a:r>
            <a:endParaRPr lang="en-US" altLang="en-US" sz="3600" b="1" dirty="0">
              <a:solidFill>
                <a:srgbClr val="FF0000"/>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7798671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blue and red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3" y="-1143001"/>
            <a:ext cx="6858000"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516" y="1376151"/>
            <a:ext cx="9144000" cy="4154984"/>
          </a:xfrm>
          <a:prstGeom prst="rect">
            <a:avLst/>
          </a:prstGeom>
        </p:spPr>
        <p:txBody>
          <a:bodyPr wrap="square">
            <a:spAutoFit/>
          </a:bodyPr>
          <a:lstStyle/>
          <a:p>
            <a:pPr lvl="0" algn="ctr"/>
            <a:r>
              <a:rPr lang="en-US" altLang="en-US" sz="8800" dirty="0" smtClean="0">
                <a:solidFill>
                  <a:schemeClr val="bg1"/>
                </a:solidFill>
                <a:latin typeface="Engravers MT" panose="02090707080505020304" pitchFamily="18" charset="0"/>
                <a:cs typeface="Times New Roman" panose="02020603050405020304" pitchFamily="18" charset="0"/>
              </a:rPr>
              <a:t>James</a:t>
            </a:r>
          </a:p>
          <a:p>
            <a:pPr lvl="0" algn="ctr"/>
            <a:endParaRPr lang="en-US" altLang="en-US" sz="8800" dirty="0">
              <a:solidFill>
                <a:schemeClr val="bg1"/>
              </a:solidFill>
              <a:latin typeface="Engravers MT" panose="02090707080505020304" pitchFamily="18" charset="0"/>
              <a:cs typeface="Times New Roman" panose="02020603050405020304" pitchFamily="18" charset="0"/>
            </a:endParaRPr>
          </a:p>
          <a:p>
            <a:pPr lvl="0" algn="ctr"/>
            <a:r>
              <a:rPr lang="en-US" altLang="en-US" sz="8800" dirty="0" smtClean="0">
                <a:solidFill>
                  <a:schemeClr val="bg1"/>
                </a:solidFill>
                <a:latin typeface="Engravers MT" panose="02090707080505020304" pitchFamily="18" charset="0"/>
                <a:cs typeface="Times New Roman" panose="02020603050405020304" pitchFamily="18" charset="0"/>
              </a:rPr>
              <a:t>Galatians</a:t>
            </a:r>
            <a:endParaRPr lang="en-US" altLang="en-US" sz="8800" dirty="0">
              <a:solidFill>
                <a:schemeClr val="bg1"/>
              </a:solidFill>
              <a:latin typeface="Engravers MT" panose="02090707080505020304" pitchFamily="18" charset="0"/>
              <a:cs typeface="Times New Roman" panose="02020603050405020304" pitchFamily="18" charset="0"/>
            </a:endParaRPr>
          </a:p>
        </p:txBody>
      </p:sp>
    </p:spTree>
    <p:extLst>
      <p:ext uri="{BB962C8B-B14F-4D97-AF65-F5344CB8AC3E}">
        <p14:creationId xmlns:p14="http://schemas.microsoft.com/office/powerpoint/2010/main" val="1922616330"/>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blue and red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3" y="-1143001"/>
            <a:ext cx="6858000"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516" y="1376151"/>
            <a:ext cx="9144000" cy="4154984"/>
          </a:xfrm>
          <a:prstGeom prst="rect">
            <a:avLst/>
          </a:prstGeom>
        </p:spPr>
        <p:txBody>
          <a:bodyPr wrap="square">
            <a:spAutoFit/>
          </a:bodyPr>
          <a:lstStyle/>
          <a:p>
            <a:pPr lvl="0" algn="ctr"/>
            <a:r>
              <a:rPr lang="en-US" altLang="en-US" sz="8800" dirty="0" smtClean="0">
                <a:solidFill>
                  <a:schemeClr val="bg1"/>
                </a:solidFill>
                <a:latin typeface="Engravers MT" panose="02090707080505020304" pitchFamily="18" charset="0"/>
                <a:cs typeface="Times New Roman" panose="02020603050405020304" pitchFamily="18" charset="0"/>
              </a:rPr>
              <a:t>James</a:t>
            </a:r>
          </a:p>
          <a:p>
            <a:pPr lvl="0" algn="ctr"/>
            <a:endParaRPr lang="en-US" altLang="en-US" sz="8800" dirty="0">
              <a:solidFill>
                <a:schemeClr val="bg1"/>
              </a:solidFill>
              <a:latin typeface="Engravers MT" panose="02090707080505020304" pitchFamily="18" charset="0"/>
              <a:cs typeface="Times New Roman" panose="02020603050405020304" pitchFamily="18" charset="0"/>
            </a:endParaRPr>
          </a:p>
          <a:p>
            <a:pPr lvl="0" algn="ctr"/>
            <a:r>
              <a:rPr lang="en-US" altLang="en-US" sz="8800" dirty="0" smtClean="0">
                <a:solidFill>
                  <a:schemeClr val="bg1"/>
                </a:solidFill>
                <a:latin typeface="Engravers MT" panose="02090707080505020304" pitchFamily="18" charset="0"/>
                <a:cs typeface="Times New Roman" panose="02020603050405020304" pitchFamily="18" charset="0"/>
              </a:rPr>
              <a:t>Galatians</a:t>
            </a:r>
            <a:endParaRPr lang="en-US" altLang="en-US" sz="8800" dirty="0">
              <a:solidFill>
                <a:schemeClr val="bg1"/>
              </a:solidFill>
              <a:latin typeface="Engravers MT" panose="02090707080505020304" pitchFamily="18" charset="0"/>
              <a:cs typeface="Times New Roman" panose="02020603050405020304" pitchFamily="18" charset="0"/>
            </a:endParaRPr>
          </a:p>
        </p:txBody>
      </p:sp>
      <p:pic>
        <p:nvPicPr>
          <p:cNvPr id="4" name="Picture 2" descr="http://www.bible-history.com/sketches/ancient/capernaum-synagog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 y="786063"/>
            <a:ext cx="9145900" cy="511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486072"/>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3931</TotalTime>
  <Words>611</Words>
  <Application>Microsoft Office PowerPoint</Application>
  <PresentationFormat>On-screen Show (4:3)</PresentationFormat>
  <Paragraphs>179</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PMingLiU</vt:lpstr>
      <vt:lpstr>Arial</vt:lpstr>
      <vt:lpstr>Bookman Old Style</vt:lpstr>
      <vt:lpstr>Calibri</vt:lpstr>
      <vt:lpstr>Calibri Light</vt:lpstr>
      <vt:lpstr>Constantia</vt:lpstr>
      <vt:lpstr>Engravers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Schetelich</dc:creator>
  <cp:lastModifiedBy>Thomas Schetelich</cp:lastModifiedBy>
  <cp:revision>105</cp:revision>
  <dcterms:created xsi:type="dcterms:W3CDTF">2017-10-07T23:40:05Z</dcterms:created>
  <dcterms:modified xsi:type="dcterms:W3CDTF">2018-04-08T12:01:31Z</dcterms:modified>
</cp:coreProperties>
</file>